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CD90-9756-46F4-8CFC-14E94AFA741D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5D0E-FD3F-4794-BF53-3B7F28D23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73287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F14E-ECE1-4FDD-BA73-703DF3253CB2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02FE-F149-4DE6-886A-4523F7CC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10359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7A11-8859-44EA-A2A0-DAD60E72F972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B2D9-79F4-4376-AC35-E4D1FB83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95691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A913-C0F8-4921-896C-96B3ECC4BA0C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239F-AED4-4646-B0D8-AEBFD1C5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41045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9861-A1A8-4B01-B9C7-96D042D110F4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9BF9-8B3C-4F10-A4B2-E21C866F0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31502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C2F3-F39E-4F80-97C6-B88FA0FAA7A6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472C-2295-4914-8A38-622BBAA09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81732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91EF-1CE0-4984-A74E-38F5E8ABCBA4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B232-0716-4CF0-89FF-92A11479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02769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361C-E3D4-4E8C-9E4A-BC593A2A177D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EBC2-9664-46D1-81B6-8DA9CF00D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0720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8092-0F73-4EE0-AF69-783B86A11E41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DDE5-B7DF-4476-A247-BD5B836C3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84949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F978-129C-410A-B6C5-E877C8BA3DFD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9A0B-A8A5-42F9-B7FE-9C2C2AC4A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7206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AAB2-E4FA-43DA-BE6E-83FC8124CEE8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33B6-170A-4C2D-97E4-3DF47521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03415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126DDA-83C2-4FC4-BD53-A312A29138AF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530B34-585E-40D9-AF51-41275B5B4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&#1087;&#1088;&#1080;&#1093;&#1086;&#1076;&#1080;&#1090;&#1077;%20&#1074;%20&#1089;&#1082;&#1072;&#1079;&#1082;&#109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50;&#1088;&#1072;&#1089;&#1085;&#1072;&#1103;%20&#1096;&#1072;&#1087;&#1086;&#1095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55;&#1077;&#1089;&#1077;&#1085;&#1082;&#1072;%20&#1042;&#1080;&#1085;&#1085;&#1080;%20&#1055;&#1091;&#1093;&#1072;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55;&#1077;&#1089;&#1077;&#1085;&#1082;&#1072;%20&#1088;&#1072;&#1079;&#1073;&#1086;&#1081;&#1085;&#1080;&#1082;&#1086;&#1074;.mp3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74;&#1086;&#1083;&#1082;%20&#1080;%20&#1082;&#1086;&#1079;&#1083;&#1103;&#1090;&#1072;.mp3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55;&#1077;&#1089;&#1085;&#1103;%20&#1074;&#1086;&#1083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72;&#1083;&#1077;&#1082;&#1089;&#1072;&#1085;\&#1052;&#1086;&#1080;%20&#1076;&#1086;&#1082;&#1091;&#1084;&#1077;&#1085;&#1090;&#1099;\&#1052;&#1040;&#1056;&#1048;&#1053;&#1040;%20&#1076;&#1086;&#1082;&#1091;&#1084;&#1077;&#1085;&#1090;&#1099;\&#1052;&#1086;&#1103;%20&#1084;&#1091;&#1079;&#1099;&#1082;&#1072;\&#1044;&#1077;&#1090;&#1089;&#1082;&#1080;&#1077;%20&#1087;&#1077;&#1089;&#1085;&#1080;\&#1042;&#1080;&#1082;&#1090;&#1086;&#1088;&#1080;&#1085;&#1072;%20&#1087;&#1086;%20&#1089;&#1082;&#1072;&#1079;&#1082;&#1072;&#1084;%20&#1087;&#1077;&#1089;&#1085;&#1080;\&#1073;&#1091;&#1088;&#1072;&#1090;&#1080;&#1085;&#1086;1.mp3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Grp="1" noChangeArrowheads="1" noChangeShapeType="1" noTextEdit="1"/>
          </p:cNvSpPr>
          <p:nvPr>
            <p:ph type="ctrTitle"/>
          </p:nvPr>
        </p:nvSpPr>
        <p:spPr>
          <a:xfrm>
            <a:off x="467544" y="476672"/>
            <a:ext cx="8287072" cy="1787624"/>
          </a:xfrm>
          <a:ln>
            <a:miter lim="800000"/>
            <a:headEnd/>
            <a:tailEnd/>
          </a:ln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sz="24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«Волшебная страна сказок»</a:t>
            </a:r>
            <a:endParaRPr lang="ru-RU" sz="24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7"/>
          <p:cNvSpPr>
            <a:spLocks noGrp="1" noChangeArrowheads="1" noChangeShapeType="1" noTextEdit="1"/>
          </p:cNvSpPr>
          <p:nvPr>
            <p:ph type="subTitle" idx="1"/>
          </p:nvPr>
        </p:nvSpPr>
        <p:spPr>
          <a:xfrm>
            <a:off x="539552" y="5589240"/>
            <a:ext cx="7854696" cy="1120088"/>
          </a:xfrm>
          <a:ln>
            <a:miter lim="800000"/>
            <a:headEnd/>
            <a:tailEnd/>
          </a:ln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Старший Воспитатель Государственного образовательного учреждения детского сада № 1679 СЗОУО ДО города Москвы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Васильева Марина Николаевна 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2009 год</a:t>
            </a:r>
            <a:endParaRPr lang="ru-RU" sz="2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6" name="Рисунок 6" descr="Карлсон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60575"/>
            <a:ext cx="36004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риходите в сказ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0506"/>
            <a:ext cx="914400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2 «Назови сказки, где встречаются эти сказочные герои 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1484784"/>
            <a:ext cx="3419872" cy="470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94637" y="1851503"/>
            <a:ext cx="3635897" cy="500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1412875"/>
            <a:ext cx="1944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КЕПКА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068638"/>
            <a:ext cx="28432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ГУРОЧКА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5310188"/>
            <a:ext cx="29511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ЗАМОРОЗКО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0700"/>
            <a:ext cx="25050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90506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3 «Назови сказки правильно 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84263"/>
            <a:ext cx="23764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280352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875"/>
            <a:ext cx="22685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ЛОЗУШКА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6563" y="3357563"/>
            <a:ext cx="2843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КОРОБОК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5310188"/>
            <a:ext cx="29511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ТЕРЕМОК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90506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3 «Назови сказки правильно 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11760" y="3996698"/>
            <a:ext cx="4103737" cy="290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88009" y="923924"/>
            <a:ext cx="2655992" cy="365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00461" y="923922"/>
            <a:ext cx="3072775" cy="307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4 «Из какой сказки предметы»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119501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84438" y="1681163"/>
            <a:ext cx="28432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«ЗОЛУШКА»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4438" y="3059113"/>
            <a:ext cx="39592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«Сказка о мертвой царевне»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56176" y="1235104"/>
            <a:ext cx="2870462" cy="364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5481638"/>
            <a:ext cx="40671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«Сказка о рыбаке и рыбке»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87624" y="4119818"/>
            <a:ext cx="3384376" cy="271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4 «Из какой сказки предметы»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438" y="1681163"/>
            <a:ext cx="35274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«ПРИНЦЕССА НА ГОРОШИНЕ»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195011"/>
            <a:ext cx="2483768" cy="228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12160" y="1080736"/>
            <a:ext cx="3199277" cy="239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3644900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«МАША И МЕДВЕДЬ»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8675" y="6092825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«МОЙДОДЫР»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611313"/>
            <a:ext cx="41671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5388"/>
            <a:ext cx="381635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8680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3" name="Красная шап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3" name="Песенка Винни П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611313"/>
            <a:ext cx="41671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4189412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611313"/>
            <a:ext cx="41671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есенка разбойн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0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165225"/>
            <a:ext cx="3990975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4846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630363"/>
            <a:ext cx="41687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волк и козля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25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25563"/>
            <a:ext cx="75819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611313"/>
            <a:ext cx="41671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74846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09675"/>
            <a:ext cx="7745412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Песня в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0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Разминка</a:t>
            </a: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214313" y="2808288"/>
            <a:ext cx="2879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МЫШКА - </a:t>
            </a: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233363" y="33432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ЛИСИЧКА - 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249238" y="39116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МИШКА - 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258763" y="4457700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 - 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233363" y="49895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СЕСТРИЦА - 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239713" y="5513388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ЦАРЕВНА - 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174625" y="60801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СКАТЕРТЬ - </a:t>
            </a: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233363" y="22510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ШАПКА -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196752"/>
            <a:ext cx="36438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команда</a:t>
            </a:r>
          </a:p>
        </p:txBody>
      </p:sp>
      <p:pic>
        <p:nvPicPr>
          <p:cNvPr id="41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00263"/>
            <a:ext cx="41132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195513" y="223678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НЕВИДИМКА 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195513" y="2800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НОРУШКА 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484438" y="33305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СЕСТРИЧКА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47913" y="390048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ТОПТЫЖКА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700213" y="44481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ПТИЦА 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627313" y="49720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АЛЕНУШКА 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2484438" y="54959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ЛЯГУШКА 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400300" y="60991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САМОБРАНКА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4846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 «Угадай мелодию»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611313"/>
            <a:ext cx="416718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буратино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28738"/>
            <a:ext cx="662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0335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81075"/>
            <a:ext cx="19002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8253" y="2967335"/>
            <a:ext cx="42074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Разминка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96752"/>
            <a:ext cx="36438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5124" name="TextBox 15"/>
          <p:cNvSpPr txBox="1">
            <a:spLocks noChangeArrowheads="1"/>
          </p:cNvSpPr>
          <p:nvPr/>
        </p:nvSpPr>
        <p:spPr bwMode="auto">
          <a:xfrm>
            <a:off x="233363" y="22510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ЛЯГУШКА - 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214313" y="2808288"/>
            <a:ext cx="2879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 - 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33363" y="33432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КОНЕК - 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249238" y="39116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КОВЕР - 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58763" y="4457700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БРАТЕЦ - 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233363" y="49895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- 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239713" y="5513388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МАРЬЯ - 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74625" y="60801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 - 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617788" y="223678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КВАКУШКА 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195513" y="2800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ПОБЕГАЙЧИК 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195513" y="33242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ГОРБУНОК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0125" y="390048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САМОЛЕТ 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270125" y="44354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ИВАНУШКА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051050" y="4959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ЦАРЕВИЧ 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055813" y="54832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ИСКУСНИЦА 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708150" y="60896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КЛАДЕНЕЦ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3559" y="3234034"/>
            <a:ext cx="4607353" cy="362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2492375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Бабушка девочку очень любила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Шапочку красную ей подарила.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Девочка имя забыла свое.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Ну, отгадайте, как звали ее?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58409" y="1225880"/>
            <a:ext cx="4092674" cy="563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2205038"/>
            <a:ext cx="4572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Человечек деревянный 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воде и под водой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Ищет ключик золотой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Всюду нос сует свой длинный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Кто же это?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258888"/>
            <a:ext cx="40878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844675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Он и весел и не злобен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Этот милый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чудачок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 ним хозяин – мальчик Робин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 приятель Пятачок.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Для него прогулка праздник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 на мед особый нюх.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Этот плюшевый проказник –Медвежонок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93373" y="1988840"/>
            <a:ext cx="515062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92375"/>
            <a:ext cx="493236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Появилась девочка в чашечке цветка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 была та девочка чуть больше ноготка.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Кто читал такую книжку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Знает девочку-малышку?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88024" y="1556792"/>
            <a:ext cx="4311892" cy="469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2562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Всех на свете он добрей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Лечит он больных зверей.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 однажды бегемота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Вытащил он из болота.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Всем известен, знаменит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Добрый доктор 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17613"/>
            <a:ext cx="43243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0688"/>
            <a:ext cx="91440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chemeClr val="accent3"/>
                </a:solidFill>
              </a:rPr>
              <a:t>Конкурс 1 «Отгадай загадку»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133600"/>
            <a:ext cx="457200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Красна-девица грустна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Ей не нравится весна.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Ей на солнце тяжко.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Слезы льет бедняжка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95936" y="1267019"/>
            <a:ext cx="4010744" cy="547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354</Words>
  <Application>Microsoft Office PowerPoint</Application>
  <PresentationFormat>Экран (4:3)</PresentationFormat>
  <Paragraphs>100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Поток</vt:lpstr>
      <vt:lpstr>Викторина  «Волшебная страна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Администратор</dc:creator>
  <cp:lastModifiedBy>ПК</cp:lastModifiedBy>
  <cp:revision>65</cp:revision>
  <dcterms:created xsi:type="dcterms:W3CDTF">2011-04-13T12:13:26Z</dcterms:created>
  <dcterms:modified xsi:type="dcterms:W3CDTF">2013-10-06T12:51:35Z</dcterms:modified>
</cp:coreProperties>
</file>