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61" r:id="rId4"/>
    <p:sldId id="262" r:id="rId5"/>
    <p:sldId id="258" r:id="rId6"/>
    <p:sldId id="259" r:id="rId7"/>
    <p:sldId id="266" r:id="rId8"/>
    <p:sldId id="273" r:id="rId9"/>
    <p:sldId id="264" r:id="rId10"/>
    <p:sldId id="263" r:id="rId11"/>
    <p:sldId id="267" r:id="rId12"/>
    <p:sldId id="268" r:id="rId13"/>
    <p:sldId id="269" r:id="rId14"/>
    <p:sldId id="271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07" autoAdjust="0"/>
  </p:normalViewPr>
  <p:slideViewPr>
    <p:cSldViewPr>
      <p:cViewPr>
        <p:scale>
          <a:sx n="100" d="100"/>
          <a:sy n="100" d="100"/>
        </p:scale>
        <p:origin x="-522" y="6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3C46CC-9000-4573-AB97-624BDE9ED19A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27E9A-F24A-4DB6-8F16-DF1FC6629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5BB2-B316-4AC3-AEED-5C37C502F21C}" type="datetime1">
              <a:rPr lang="en-US" smtClean="0"/>
              <a:pPr/>
              <a:t>5/22/2013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Очиргоряева Е.П.  Д/с 2360 </a:t>
            </a:r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93C3C-6BE0-421F-8171-217743E03E7E}" type="datetime1">
              <a:rPr lang="en-US" smtClean="0"/>
              <a:pPr/>
              <a:t>5/22/2013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Очиргоряева Е.П.  Д/с 2360 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7C45-29B0-4D3F-A95E-4099D88A2E3E}" type="datetime1">
              <a:rPr lang="en-US" smtClean="0"/>
              <a:pPr/>
              <a:t>5/22/2013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Очиргоряева Е.П.  Д/с 2360 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08EB8-98F5-41E1-889F-EFB12833498E}" type="datetime1">
              <a:rPr lang="en-US" smtClean="0"/>
              <a:pPr/>
              <a:t>5/22/2013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Очиргоряева Е.П.  Д/с 2360 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6A70-96BB-49E7-ACBB-95E7CAB80A1F}" type="datetime1">
              <a:rPr lang="en-US" smtClean="0"/>
              <a:pPr/>
              <a:t>5/22/2013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Очиргоряева Е.П.  Д/с 2360 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792E6-ABCA-4507-8DCC-0904C9B2B6C6}" type="datetime1">
              <a:rPr lang="en-US" smtClean="0"/>
              <a:pPr/>
              <a:t>5/22/2013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Очиргоряева Е.П.  Д/с 2360 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27B5D-7A30-4319-8B1E-AE3FEC565BD0}" type="datetime1">
              <a:rPr lang="en-US" smtClean="0"/>
              <a:pPr/>
              <a:t>5/22/2013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Очиргоряева Е.П.  Д/с 2360 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5B439-6F06-4BE8-997D-84D95D0E4330}" type="datetime1">
              <a:rPr lang="en-US" smtClean="0"/>
              <a:pPr/>
              <a:t>5/22/2013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Очиргоряева Е.П.  Д/с 2360 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4EB43-7A08-4D35-8291-D81B091C0D9D}" type="datetime1">
              <a:rPr lang="en-US" smtClean="0"/>
              <a:pPr/>
              <a:t>5/22/2013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Очиргоряева Е.П.  Д/с 2360 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5026-375D-48F6-944F-FBC43F518EBD}" type="datetime1">
              <a:rPr lang="en-US" smtClean="0"/>
              <a:pPr/>
              <a:t>5/22/2013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Очиргоряева Е.П.  Д/с 2360 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10EC3-AF97-4A6C-A1F4-5C83362DEDA8}" type="datetime1">
              <a:rPr lang="en-US" smtClean="0"/>
              <a:pPr/>
              <a:t>5/22/2013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Очиргоряева Е.П.  Д/с 2360 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17C8B5C-A23F-4088-9776-53A5E296D2EF}" type="datetime1">
              <a:rPr lang="en-US" smtClean="0"/>
              <a:pPr/>
              <a:t>5/22/2013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ru-RU" smtClean="0"/>
              <a:t>Очиргоряева Е.П.  Д/с 2360 </a:t>
            </a:r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&#1040;&#1085;&#1075;&#1080;&#1088;&#1072;\Desktop\&#1053;&#1086;&#1074;&#1072;&#1103;%20&#1087;&#1072;&#1087;&#1082;&#1072;%20(2)\Pol_Moria-V_mire_zhivotnyh-spaces.ru.mp3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microsoft.com/office/2007/relationships/hdphoto" Target="../media/hdphoto6.wdp"/><Relationship Id="rId18" Type="http://schemas.openxmlformats.org/officeDocument/2006/relationships/image" Target="../media/image13.jpeg"/><Relationship Id="rId21" Type="http://schemas.microsoft.com/office/2007/relationships/hdphoto" Target="../media/hdphoto10.wdp"/><Relationship Id="rId7" Type="http://schemas.microsoft.com/office/2007/relationships/hdphoto" Target="../media/hdphoto3.wdp"/><Relationship Id="rId12" Type="http://schemas.openxmlformats.org/officeDocument/2006/relationships/image" Target="../media/image10.jpeg"/><Relationship Id="rId17" Type="http://schemas.microsoft.com/office/2007/relationships/hdphoto" Target="../media/hdphoto8.wdp"/><Relationship Id="rId25" Type="http://schemas.microsoft.com/office/2007/relationships/hdphoto" Target="../media/hdphoto12.wdp"/><Relationship Id="rId2" Type="http://schemas.openxmlformats.org/officeDocument/2006/relationships/image" Target="../media/image6.jpeg"/><Relationship Id="rId16" Type="http://schemas.openxmlformats.org/officeDocument/2006/relationships/image" Target="../media/image12.jpeg"/><Relationship Id="rId20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microsoft.com/office/2007/relationships/hdphoto" Target="../media/hdphoto5.wdp"/><Relationship Id="rId24" Type="http://schemas.openxmlformats.org/officeDocument/2006/relationships/image" Target="../media/image16.jpeg"/><Relationship Id="rId5" Type="http://schemas.microsoft.com/office/2007/relationships/hdphoto" Target="../media/hdphoto2.wdp"/><Relationship Id="rId15" Type="http://schemas.microsoft.com/office/2007/relationships/hdphoto" Target="../media/hdphoto7.wdp"/><Relationship Id="rId23" Type="http://schemas.microsoft.com/office/2007/relationships/hdphoto" Target="../media/hdphoto11.wdp"/><Relationship Id="rId10" Type="http://schemas.openxmlformats.org/officeDocument/2006/relationships/image" Target="../media/image9.jpeg"/><Relationship Id="rId19" Type="http://schemas.microsoft.com/office/2007/relationships/hdphoto" Target="../media/hdphoto9.wdp"/><Relationship Id="rId9" Type="http://schemas.microsoft.com/office/2007/relationships/hdphoto" Target="../media/hdphoto4.wdp"/><Relationship Id="rId14" Type="http://schemas.openxmlformats.org/officeDocument/2006/relationships/image" Target="../media/image11.jpeg"/><Relationship Id="rId22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8" Type="http://schemas.openxmlformats.org/officeDocument/2006/relationships/image" Target="../media/image24.jpeg"/><Relationship Id="rId3" Type="http://schemas.microsoft.com/office/2007/relationships/hdphoto" Target="../media/hdphoto14.wdp"/><Relationship Id="rId21" Type="http://schemas.microsoft.com/office/2007/relationships/hdphoto" Target="../media/hdphoto23.wdp"/><Relationship Id="rId7" Type="http://schemas.microsoft.com/office/2007/relationships/hdphoto" Target="../media/hdphoto16.wdp"/><Relationship Id="rId12" Type="http://schemas.openxmlformats.org/officeDocument/2006/relationships/image" Target="../media/image23.jpeg"/><Relationship Id="rId17" Type="http://schemas.microsoft.com/office/2007/relationships/hdphoto" Target="../media/hdphoto21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microsoft.com/office/2007/relationships/hdphoto" Target="../media/hdphoto18.wdp"/><Relationship Id="rId5" Type="http://schemas.microsoft.com/office/2007/relationships/hdphoto" Target="../media/hdphoto15.wdp"/><Relationship Id="rId23" Type="http://schemas.microsoft.com/office/2007/relationships/hdphoto" Target="../media/hdphoto24.wdp"/><Relationship Id="rId10" Type="http://schemas.openxmlformats.org/officeDocument/2006/relationships/image" Target="../media/image22.jpeg"/><Relationship Id="rId4" Type="http://schemas.openxmlformats.org/officeDocument/2006/relationships/image" Target="../media/image19.jpeg"/><Relationship Id="rId9" Type="http://schemas.microsoft.com/office/2007/relationships/hdphoto" Target="../media/hdphoto17.wdp"/><Relationship Id="rId22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533400"/>
            <a:ext cx="7772400" cy="14700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Экологическая тропа.</a:t>
            </a:r>
            <a:br>
              <a:rPr lang="ru-RU" sz="48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Птицы</a:t>
            </a:r>
            <a:r>
              <a:rPr lang="ru-RU" sz="48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. </a:t>
            </a:r>
            <a:endParaRPr lang="ru-RU" sz="4800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514600"/>
            <a:ext cx="6400800" cy="3124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57400"/>
            <a:ext cx="67056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194-B1B4-4765-B3C6-94C7FF485031}" type="datetime1">
              <a:rPr lang="en-US" smtClean="0"/>
              <a:pPr/>
              <a:t>5/22/2013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Очиргоряева Е.П.  Д/с 2360 </a:t>
            </a:r>
            <a:endParaRPr lang="en-US"/>
          </a:p>
        </p:txBody>
      </p:sp>
      <p:pic>
        <p:nvPicPr>
          <p:cNvPr id="13" name="Pol_Moria-V_mire_zhivotnyh-spaces.ru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304800" y="22860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650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">
                <p:cTn id="7" repeatCount="2000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нгира\Desktop\Новая папка (5)\57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3733800" cy="280035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5" name="Picture 7" descr="C:\Users\Ангира\Desktop\Новая папка (5)\68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447800"/>
            <a:ext cx="4269377" cy="281940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6" name="Picture 3" descr="C:\Users\Ангира\Desktop\Новая папка (5)\80823447_68321331_7642298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392282"/>
            <a:ext cx="3733800" cy="2465718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614D4-F39C-4EE8-9BC9-4935D049B4E4}" type="datetime1">
              <a:rPr lang="en-US" smtClean="0"/>
              <a:pPr/>
              <a:t>5/22/2013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Очиргоряева Е.П.  Д/с 2360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нгира\Desktop\Новая папка (5)\176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0"/>
            <a:ext cx="3810000" cy="2551813"/>
          </a:xfrm>
          <a:prstGeom prst="rect">
            <a:avLst/>
          </a:prstGeom>
          <a:noFill/>
        </p:spPr>
      </p:pic>
      <p:pic>
        <p:nvPicPr>
          <p:cNvPr id="2051" name="Picture 3" descr="C:\Users\Ангира\Desktop\x_c36cc8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000500"/>
            <a:ext cx="3810000" cy="2857500"/>
          </a:xfrm>
          <a:prstGeom prst="rect">
            <a:avLst/>
          </a:prstGeom>
          <a:noFill/>
        </p:spPr>
      </p:pic>
      <p:pic>
        <p:nvPicPr>
          <p:cNvPr id="2052" name="Picture 4" descr="C:\Users\Ангира\Desktop\Новая папка (5)\ImageCach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4014977"/>
            <a:ext cx="4267201" cy="2843023"/>
          </a:xfrm>
          <a:prstGeom prst="rect">
            <a:avLst/>
          </a:prstGeom>
          <a:noFill/>
        </p:spPr>
      </p:pic>
      <p:pic>
        <p:nvPicPr>
          <p:cNvPr id="2053" name="Picture 5" descr="C:\Users\Ангира\Desktop\Новая папка (5)\ina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1447800"/>
            <a:ext cx="4267201" cy="2590800"/>
          </a:xfrm>
          <a:prstGeom prst="rect">
            <a:avLst/>
          </a:prstGeom>
          <a:noFill/>
        </p:spPr>
      </p:pic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BD819-6DB1-409D-B8E6-F26FADFC0B40}" type="datetime1">
              <a:rPr lang="en-US" smtClean="0"/>
              <a:pPr/>
              <a:t>5/22/2013</a:t>
            </a:fld>
            <a:endParaRPr lang="en-US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Очиргоряева Е.П.  Д/с 2360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нгира\Desktop\Новая папка (5)\176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47800"/>
            <a:ext cx="3810000" cy="2612572"/>
          </a:xfrm>
          <a:prstGeom prst="rect">
            <a:avLst/>
          </a:prstGeom>
          <a:noFill/>
        </p:spPr>
      </p:pic>
      <p:pic>
        <p:nvPicPr>
          <p:cNvPr id="5" name="Picture 5" descr="C:\Users\Ангира\Desktop\Новая папка (5)\in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447800"/>
            <a:ext cx="4267200" cy="2590799"/>
          </a:xfrm>
          <a:prstGeom prst="rect">
            <a:avLst/>
          </a:prstGeom>
          <a:noFill/>
        </p:spPr>
      </p:pic>
      <p:pic>
        <p:nvPicPr>
          <p:cNvPr id="7" name="Picture 4" descr="C:\Users\Ангира\Desktop\Новая папка (5)\ImageCach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4014977"/>
            <a:ext cx="4267201" cy="2843023"/>
          </a:xfrm>
          <a:prstGeom prst="rect">
            <a:avLst/>
          </a:prstGeom>
          <a:noFill/>
        </p:spPr>
      </p:pic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16A2-B4D1-4E7A-AEBD-A553E9365B08}" type="datetime1">
              <a:rPr lang="en-US" smtClean="0"/>
              <a:pPr/>
              <a:t>5/22/2013</a:t>
            </a:fld>
            <a:endParaRPr lang="en-US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Очиргоряева Е.П.  Д/с 2360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нгира\Desktop\Новая папка (5)\5448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733800"/>
            <a:ext cx="3296605" cy="2368550"/>
          </a:xfrm>
          <a:prstGeom prst="rect">
            <a:avLst/>
          </a:prstGeom>
          <a:noFill/>
        </p:spPr>
      </p:pic>
      <p:pic>
        <p:nvPicPr>
          <p:cNvPr id="3075" name="Picture 3" descr="C:\Users\Ангира\Desktop\Новая папка (5)\crossbill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47800"/>
            <a:ext cx="3429000" cy="2324708"/>
          </a:xfrm>
          <a:prstGeom prst="rect">
            <a:avLst/>
          </a:prstGeom>
          <a:noFill/>
        </p:spPr>
      </p:pic>
      <p:pic>
        <p:nvPicPr>
          <p:cNvPr id="3076" name="Picture 4" descr="C:\Users\Ангира\Desktop\Новая папка (5)\soro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3810000"/>
            <a:ext cx="3315970" cy="2324100"/>
          </a:xfrm>
          <a:prstGeom prst="rect">
            <a:avLst/>
          </a:prstGeom>
          <a:noFill/>
        </p:spPr>
      </p:pic>
      <p:pic>
        <p:nvPicPr>
          <p:cNvPr id="3077" name="Picture 5" descr="C:\Users\Ангира\Desktop\Новая папка (5)\29f79b8c9aa65d9e7c6d398a300c519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1524000"/>
            <a:ext cx="3352800" cy="2171700"/>
          </a:xfrm>
          <a:prstGeom prst="rect">
            <a:avLst/>
          </a:prstGeom>
          <a:noFill/>
        </p:spPr>
      </p:pic>
      <p:sp>
        <p:nvSpPr>
          <p:cNvPr id="13" name="Дата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9570-1001-4450-A2FB-B9D1D86C451E}" type="datetime1">
              <a:rPr lang="en-US" smtClean="0"/>
              <a:pPr/>
              <a:t>5/22/2013</a:t>
            </a:fld>
            <a:endParaRPr lang="en-US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Очиргоряева Е.П.  Д/с 2360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Ангира\Desktop\Новая папка (5)\crossbill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47800"/>
            <a:ext cx="3429000" cy="2324708"/>
          </a:xfrm>
          <a:prstGeom prst="rect">
            <a:avLst/>
          </a:prstGeom>
          <a:noFill/>
        </p:spPr>
      </p:pic>
      <p:pic>
        <p:nvPicPr>
          <p:cNvPr id="3076" name="Picture 4" descr="C:\Users\Ангира\Desktop\Новая папка (5)\soro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810000"/>
            <a:ext cx="3315970" cy="2324100"/>
          </a:xfrm>
          <a:prstGeom prst="rect">
            <a:avLst/>
          </a:prstGeom>
          <a:noFill/>
        </p:spPr>
      </p:pic>
      <p:pic>
        <p:nvPicPr>
          <p:cNvPr id="3077" name="Picture 5" descr="C:\Users\Ангира\Desktop\Новая папка (5)\29f79b8c9aa65d9e7c6d398a300c519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1524000"/>
            <a:ext cx="3352800" cy="2171700"/>
          </a:xfrm>
          <a:prstGeom prst="rect">
            <a:avLst/>
          </a:prstGeom>
          <a:noFill/>
        </p:spPr>
      </p:pic>
      <p:sp>
        <p:nvSpPr>
          <p:cNvPr id="13" name="Дата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3FE70-8CB6-4A5A-BEEC-17B90201DB22}" type="datetime1">
              <a:rPr lang="en-US" smtClean="0"/>
              <a:pPr/>
              <a:t>5/22/2013</a:t>
            </a:fld>
            <a:endParaRPr lang="en-US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Очиргоряева Е.П.  Д/с 2360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Итоговый слайд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1.Классификация птиц. </a:t>
            </a:r>
          </a:p>
          <a:p>
            <a:r>
              <a:rPr lang="ru-RU" dirty="0" smtClean="0"/>
              <a:t>2Видеоролик   Птицы .</a:t>
            </a:r>
          </a:p>
          <a:p>
            <a:r>
              <a:rPr lang="ru-RU" dirty="0" smtClean="0"/>
              <a:t>3.Перелётные птиц.</a:t>
            </a:r>
          </a:p>
          <a:p>
            <a:r>
              <a:rPr lang="ru-RU" dirty="0" smtClean="0"/>
              <a:t>4.Как летят перелётные птицы.</a:t>
            </a:r>
          </a:p>
          <a:p>
            <a:r>
              <a:rPr lang="ru-RU" dirty="0" smtClean="0"/>
              <a:t>5.Зимующие птицы.</a:t>
            </a:r>
          </a:p>
          <a:p>
            <a:r>
              <a:rPr lang="ru-RU" dirty="0" smtClean="0"/>
              <a:t>6.Поддержите птиц зимой.</a:t>
            </a:r>
          </a:p>
          <a:p>
            <a:r>
              <a:rPr lang="ru-RU" dirty="0" smtClean="0"/>
              <a:t>7.Берегите птиц.</a:t>
            </a:r>
          </a:p>
          <a:p>
            <a:r>
              <a:rPr lang="ru-RU" dirty="0" smtClean="0"/>
              <a:t>8.Игра   Четвёртый лишний 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08EB8-98F5-41E1-889F-EFB12833498E}" type="datetime1">
              <a:rPr lang="en-US" smtClean="0"/>
              <a:pPr/>
              <a:t>5/22/2013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Очиргоряева Е.П.  Д/с 2360 </a:t>
            </a:r>
            <a:endParaRPr lang="en-US"/>
          </a:p>
        </p:txBody>
      </p:sp>
      <p:pic>
        <p:nvPicPr>
          <p:cNvPr id="1026" name="Picture 2" descr="C:\Users\Ангира\Desktop\Новая папка (5)\pticia-111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286000"/>
            <a:ext cx="2352675" cy="1809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110537" cy="5638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Птицы бывают перелетные и зимующие.</a:t>
            </a:r>
            <a:b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Почему их так называют? Перелетные птицы – зимой летят в теплые страны, у нас им холодно и нечего кушать. </a:t>
            </a:r>
            <a:b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Зимующие – не боятся холода и остаются здесь.</a:t>
            </a:r>
            <a:endParaRPr lang="ru-RU" sz="4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нгира\Desktop\Новая папка (5)\pticia-105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828800"/>
            <a:ext cx="1238250" cy="990600"/>
          </a:xfrm>
          <a:prstGeom prst="rect">
            <a:avLst/>
          </a:prstGeom>
          <a:noFill/>
        </p:spPr>
      </p:pic>
      <p:pic>
        <p:nvPicPr>
          <p:cNvPr id="1028" name="Picture 4" descr="C:\Users\Ангира\Desktop\Новая папка (5)\pticia-108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5562600"/>
            <a:ext cx="1609725" cy="1171575"/>
          </a:xfrm>
          <a:prstGeom prst="rect">
            <a:avLst/>
          </a:prstGeom>
          <a:noFill/>
        </p:spPr>
      </p:pic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12BA4-DB61-4EC1-AC94-7CED0D2DD8D7}" type="datetime1">
              <a:rPr lang="en-US" smtClean="0"/>
              <a:pPr/>
              <a:t>5/22/2013</a:t>
            </a:fld>
            <a:endParaRPr lang="en-US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Очиргоряева Е.П.  Д/с 2360 </a:t>
            </a:r>
            <a:endParaRPr lang="en-US"/>
          </a:p>
        </p:txBody>
      </p:sp>
    </p:spTree>
  </p:cSld>
  <p:clrMapOvr>
    <a:masterClrMapping/>
  </p:clrMapOvr>
  <p:transition advTm="3884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Перелетные птицы </a:t>
            </a:r>
            <a:r>
              <a:rPr lang="ru-RU" sz="2000" dirty="0" smtClean="0"/>
              <a:t> – </a:t>
            </a:r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это утки, лебеди, журавли, ласточки, грачи, скворцы, кукушки и другие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1027" name="Picture 3" descr="C:\Users\Ангира\Desktop\Новая папка (4)\which10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001382" y="3167742"/>
            <a:ext cx="1294188" cy="1251857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028" name="Picture 4" descr="C:\Users\Ангира\Desktop\Новая папка (4)\which10-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826252" y="1582994"/>
            <a:ext cx="1146048" cy="1219200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029" name="Picture 5" descr="C:\Users\Ангира\Desktop\Новая папка (4)\which10-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90600" y="4724400"/>
            <a:ext cx="1428750" cy="1585453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030" name="Picture 6" descr="C:\Users\Ангира\Desktop\Новая папка (4)\which10-5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972300" y="3167743"/>
            <a:ext cx="1447800" cy="1085850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031" name="Picture 7" descr="C:\Users\Ангира\Desktop\Новая папка (4)\which10-6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372336" y="1600200"/>
            <a:ext cx="1436923" cy="1010615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032" name="Picture 8" descr="C:\Users\Ангира\Desktop\Новая папка (4)\which10-7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422571" y="4496998"/>
            <a:ext cx="1391610" cy="1676638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033" name="Picture 9" descr="C:\Users\Ангира\Desktop\Новая папка (4)\which10-8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 xmlns="">
                  <a14:imgLayer r:embed="rId17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916364" y="4518769"/>
            <a:ext cx="1388354" cy="1554956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034" name="Picture 10" descr="C:\Users\Ангира\Desktop\Новая папка (4)\which10-9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 xmlns="">
                  <a14:imgLayer r:embed="rId19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044474" y="1662685"/>
            <a:ext cx="1219200" cy="1255776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035" name="Picture 11" descr="C:\Users\Ангира\Desktop\Новая папка (4)\which10-10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 xmlns="">
                  <a14:imgLayer r:embed="rId21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438400" y="3124200"/>
            <a:ext cx="1371600" cy="1351026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036" name="Picture 12" descr="C:\Users\Ангира\Desktop\Новая папка (4)\which10-11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 xmlns="">
                  <a14:imgLayer r:embed="rId2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656116" y="1499866"/>
            <a:ext cx="990600" cy="1385455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037" name="Picture 13" descr="C:\Users\Ангира\Desktop\Новая папка (4)\which10-12.jp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 xmlns="">
                  <a14:imgLayer r:embed="rId25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1081062" cy="1318369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F8D9A-5AB6-46C4-8BA3-17F2370BD92F}" type="datetime1">
              <a:rPr lang="en-US" smtClean="0"/>
              <a:pPr/>
              <a:t>5/22/2013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Очиргоряева Е.П.  Д/с 2360 </a:t>
            </a:r>
            <a:endParaRPr lang="en-US"/>
          </a:p>
        </p:txBody>
      </p:sp>
    </p:spTree>
  </p:cSld>
  <p:clrMapOvr>
    <a:masterClrMapping/>
  </p:clrMapOvr>
  <p:transition advTm="5413">
    <p:cut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1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летят перелетные птицы?</a:t>
            </a:r>
            <a:br>
              <a:rPr lang="ru-RU" sz="1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Шеренгой, фронтом или поперечным рядом летят кулики, цапли, утки.</a:t>
            </a:r>
            <a:br>
              <a:rPr lang="ru-RU" sz="18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Гуси чаще всего летят косяком. Углом, или клином, летят гуси, журавли, лебеди и другие крупные птицы</a:t>
            </a:r>
            <a:r>
              <a:rPr lang="ru-RU" sz="20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C:\Users\Ангира\Desktop\Новая папка (4)\tema_ptizi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8382000" cy="4800600"/>
          </a:xfrm>
          <a:prstGeom prst="rect">
            <a:avLst/>
          </a:prstGeom>
          <a:noFill/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F83F-6887-49AE-AA71-11ACD7222F74}" type="datetime1">
              <a:rPr lang="en-US" smtClean="0"/>
              <a:pPr/>
              <a:t>5/22/2013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Очиргоряева Е.П.  Д/с 2360 </a:t>
            </a:r>
            <a:endParaRPr lang="en-US"/>
          </a:p>
        </p:txBody>
      </p:sp>
    </p:spTree>
  </p:cSld>
  <p:clrMapOvr>
    <a:masterClrMapping/>
  </p:clrMapOvr>
  <p:transition advTm="5772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Зимующие птицы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это воробей, ворона, синица, снегирь, голубь,      сова, дятел, сорока и другие.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 descr="C:\Users\Ангира\Desktop\Новая папка (4)\which10-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239000" y="1666821"/>
            <a:ext cx="1573161" cy="1219200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075" name="Picture 3" descr="C:\Users\Ангира\Desktop\Новая папка (4)\which10-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562600" y="2743200"/>
            <a:ext cx="1447800" cy="1078611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076" name="Picture 4" descr="C:\Users\Ангира\Desktop\Новая папка (4)\which10-2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12912" y="1612092"/>
            <a:ext cx="1618117" cy="1221678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3077" name="Picture 5" descr="C:\Users\Ангира\Desktop\Новая папка (4)\which10-2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505200" y="4191000"/>
            <a:ext cx="1571625" cy="1559379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078" name="Picture 6" descr="C:\Users\Ангира\Desktop\Новая папка (4)\which10-2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315199" y="2886021"/>
            <a:ext cx="1152525" cy="1431708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081" name="Picture 9" descr="C:\Users\Ангира\Desktop\Новая папка (4)\which10-16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7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09600" y="2956887"/>
            <a:ext cx="1600200" cy="1312164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083" name="Picture 11" descr="C:\Users\Ангира\Desktop\Новая папка (4)\which10-18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 xmlns="">
                  <a14:imgLayer r:embed="rId21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429000" y="2133600"/>
            <a:ext cx="1558636" cy="1371600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084" name="Picture 12" descr="C:\Users\Ангира\Desktop\Новая папка (4)\which10-19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 xmlns="">
                  <a14:imgLayer r:embed="rId2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07621" y="4365716"/>
            <a:ext cx="1028700" cy="1645920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28848-818B-4B07-999D-29B580A8C619}" type="datetime1">
              <a:rPr lang="en-US" smtClean="0"/>
              <a:pPr/>
              <a:t>5/22/2013</a:t>
            </a:fld>
            <a:endParaRPr lang="en-US"/>
          </a:p>
        </p:txBody>
      </p:sp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Очиргоряева Е.П.  Д/с 2360 </a:t>
            </a:r>
            <a:endParaRPr lang="en-US"/>
          </a:p>
        </p:txBody>
      </p:sp>
    </p:spTree>
  </p:cSld>
  <p:clrMapOvr>
    <a:masterClrMapping/>
  </p:clrMapOvr>
  <p:transition advTm="7816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Поддержите птиц зимой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938712" y="1447800"/>
            <a:ext cx="3748087" cy="52039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Зимующие птицы не боятся морозов и ухитряются добывать еду даже в самую холодную погоду. Они отыскивают насекомых, спрятавшихся в трещины коры, в щели домов и заборов, отыскивают плоды и семена лиственных растений, шишки хвойных деревьев с семенами. Но во время снегопадов, метелей и сильных морозов птицы голодают и даже погибают. Они прилетают к нашим жилищам за помощью. И мы с вами должны помочь пережить зиму пернатым друзьям.</a:t>
            </a:r>
            <a:endParaRPr lang="ru-RU" sz="18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Ангира\Desktop\24394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0"/>
            <a:ext cx="4481513" cy="5203900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3F5D-57E1-4042-BBA3-7407BF5A9573}" type="datetime1">
              <a:rPr lang="en-US" smtClean="0"/>
              <a:pPr/>
              <a:t>5/22/2013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Очиргоряева Е.П.  Д/с 2360 </a:t>
            </a:r>
            <a:endParaRPr lang="en-US"/>
          </a:p>
        </p:txBody>
      </p:sp>
    </p:spTree>
  </p:cSld>
  <p:clrMapOvr>
    <a:masterClrMapping/>
  </p:clrMapOvr>
  <p:transition advTm="716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Берегите птиц !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algn="r"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Александр Яшин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5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Покормите птиц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5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Покормите птиц зимой.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5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Пусть со всех концов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5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вам слетятся, как домой,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5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Стайки на крыльцо.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z="5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5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богаты их корма.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5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Горсть зерна нужна,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5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Горсть одна —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5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не страшна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5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Будет им зима.</a:t>
            </a:r>
          </a:p>
          <a:p>
            <a:pPr algn="ctr">
              <a:lnSpc>
                <a:spcPct val="80000"/>
              </a:lnSpc>
            </a:pPr>
            <a:endParaRPr lang="ru-RU" sz="5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5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Сколько гибнет их — не счесть,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5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Видеть тяжело.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5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ведь в нашем сердце есть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5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для птиц тепло.</a:t>
            </a:r>
          </a:p>
          <a:p>
            <a:pPr algn="ctr">
              <a:lnSpc>
                <a:spcPct val="80000"/>
              </a:lnSpc>
            </a:pPr>
            <a:endParaRPr lang="ru-RU" sz="5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5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Разве можно забывать: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5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Улететь могли,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5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остались зимовать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5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Заодно с людьми.</a:t>
            </a:r>
          </a:p>
          <a:p>
            <a:pPr algn="ctr">
              <a:lnSpc>
                <a:spcPct val="80000"/>
              </a:lnSpc>
            </a:pPr>
            <a:endParaRPr lang="ru-RU" sz="5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5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Приучите птиц в мороз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5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своему окну,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5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Чтоб без песен не пришлось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5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Нам встречать весну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5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Ангира\Desktop\Новая папка (5)\4409891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4160162" cy="4724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FEE4C-49A0-4270-BD38-97D14C766B27}" type="datetime1">
              <a:rPr lang="en-US" smtClean="0"/>
              <a:pPr/>
              <a:t>5/22/2013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Очиргоряева Е.П.  Д/с 2360 </a:t>
            </a:r>
            <a:endParaRPr lang="en-US"/>
          </a:p>
        </p:txBody>
      </p:sp>
    </p:spTree>
  </p:cSld>
  <p:clrMapOvr>
    <a:masterClrMapping/>
  </p:clrMapOvr>
  <p:transition advTm="14711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Ангира\Desktop\Новая папка (5)\zimnie_ptich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0398445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019800" y="1600200"/>
            <a:ext cx="35814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800" i="1" dirty="0" smtClean="0">
                <a:solidFill>
                  <a:srgbClr val="FF0000"/>
                </a:solidFill>
                <a:latin typeface="+mj-lt"/>
                <a:ea typeface="Kozuka Mincho Pro L" pitchFamily="18" charset="-128"/>
              </a:rPr>
              <a:t>Не забывайте</a:t>
            </a:r>
          </a:p>
          <a:p>
            <a:pPr>
              <a:buNone/>
            </a:pPr>
            <a:r>
              <a:rPr lang="ru-RU" sz="4800" i="1" dirty="0" smtClean="0">
                <a:solidFill>
                  <a:srgbClr val="FF0000"/>
                </a:solidFill>
                <a:latin typeface="+mj-lt"/>
                <a:ea typeface="Kozuka Mincho Pro L" pitchFamily="18" charset="-128"/>
              </a:rPr>
              <a:t>кормить птиц </a:t>
            </a:r>
          </a:p>
          <a:p>
            <a:pPr>
              <a:buNone/>
            </a:pPr>
            <a:r>
              <a:rPr lang="ru-RU" sz="4800" i="1" dirty="0" smtClean="0">
                <a:solidFill>
                  <a:srgbClr val="FF0000"/>
                </a:solidFill>
                <a:latin typeface="+mj-lt"/>
                <a:ea typeface="Kozuka Mincho Pro L" pitchFamily="18" charset="-128"/>
              </a:rPr>
              <a:t>зимой.</a:t>
            </a:r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50715-0B29-4E28-9CF1-9DC35CFE4A66}" type="datetime1">
              <a:rPr lang="en-US" smtClean="0"/>
              <a:pPr/>
              <a:t>5/22/2013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Очиргоряева Е.П.  Д/с 2360 </a:t>
            </a:r>
            <a:endParaRPr lang="en-US"/>
          </a:p>
        </p:txBody>
      </p:sp>
    </p:spTree>
  </p:cSld>
  <p:clrMapOvr>
    <a:masterClrMapping/>
  </p:clrMapOvr>
  <p:transition advTm="6599"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600" b="1" i="1" u="sng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Игра</a:t>
            </a:r>
            <a:r>
              <a:rPr lang="en-US" sz="3600" dirty="0" smtClean="0"/>
              <a:t> </a:t>
            </a:r>
            <a:r>
              <a:rPr lang="en-US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&lt;&lt;</a:t>
            </a:r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Четвертый лишний</a:t>
            </a:r>
            <a:r>
              <a:rPr lang="en-US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&gt;&gt;</a:t>
            </a:r>
            <a:endParaRPr lang="ru-RU" sz="3600" dirty="0"/>
          </a:p>
        </p:txBody>
      </p:sp>
      <p:pic>
        <p:nvPicPr>
          <p:cNvPr id="5122" name="Picture 2" descr="C:\Users\Ангира\Desktop\Новая папка (5)\57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90601"/>
            <a:ext cx="4038600" cy="266700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5123" name="Picture 3" descr="C:\Users\Ангира\Desktop\Новая папка (5)\80823447_68321331_7642298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86200"/>
            <a:ext cx="4038600" cy="266700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5125" name="Picture 5" descr="C:\Users\Ангира\Desktop\Новая папка (5)\94204457243904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886200"/>
            <a:ext cx="4038600" cy="2654392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5127" name="Picture 7" descr="C:\Users\Ангира\Desktop\Новая папка (5)\689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14" y="1028701"/>
            <a:ext cx="4038600" cy="266700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4B69-55E7-4DEE-9D58-586169E72BAD}" type="datetime1">
              <a:rPr lang="en-US" smtClean="0"/>
              <a:pPr/>
              <a:t>5/22/2013</a:t>
            </a:fld>
            <a:endParaRPr lang="en-US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Очиргоряева Е.П.  Д/с 2360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1059</TotalTime>
  <Words>367</Words>
  <Application>Microsoft Office PowerPoint</Application>
  <PresentationFormat>Экран (4:3)</PresentationFormat>
  <Paragraphs>79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Экологическая тропа. Птицы. </vt:lpstr>
      <vt:lpstr>Птицы бывают перелетные и зимующие. Почему их так называют? Перелетные птицы – зимой летят в теплые страны, у нас им холодно и нечего кушать.  Зимующие – не боятся холода и остаются здесь.</vt:lpstr>
      <vt:lpstr>Перелетные птицы  – это утки, лебеди, журавли, ласточки, грачи, скворцы, кукушки и другие.</vt:lpstr>
      <vt:lpstr>Как летят перелетные птицы? Шеренгой, фронтом или поперечным рядом летят кулики, цапли, утки. Гуси чаще всего летят косяком. Углом, или клином, летят гуси, журавли, лебеди и другие крупные птицы.</vt:lpstr>
      <vt:lpstr>Зимующие птицы – это воробей, ворона, синица, снегирь, голубь,      сова, дятел, сорока и другие.</vt:lpstr>
      <vt:lpstr>Поддержите птиц зимой!</vt:lpstr>
      <vt:lpstr>Берегите птиц !</vt:lpstr>
      <vt:lpstr>Слайд 8</vt:lpstr>
      <vt:lpstr>Игра &lt;&lt;Четвертый лишний&gt;&gt;</vt:lpstr>
      <vt:lpstr>Слайд 10</vt:lpstr>
      <vt:lpstr>Слайд 11</vt:lpstr>
      <vt:lpstr>Слайд 12</vt:lpstr>
      <vt:lpstr>Слайд 13</vt:lpstr>
      <vt:lpstr>Слайд 14</vt:lpstr>
      <vt:lpstr>Итоговый слайд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Экологическая тропа. Птицы.</dc:title>
  <dc:creator>Ангира</dc:creator>
  <cp:lastModifiedBy>HP</cp:lastModifiedBy>
  <cp:revision>86</cp:revision>
  <dcterms:created xsi:type="dcterms:W3CDTF">2013-02-28T15:48:53Z</dcterms:created>
  <dcterms:modified xsi:type="dcterms:W3CDTF">2013-05-22T19:03:44Z</dcterms:modified>
</cp:coreProperties>
</file>