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4" r:id="rId4"/>
    <p:sldId id="261" r:id="rId5"/>
    <p:sldId id="263" r:id="rId6"/>
    <p:sldId id="257" r:id="rId7"/>
    <p:sldId id="258" r:id="rId8"/>
    <p:sldId id="259" r:id="rId9"/>
    <p:sldId id="260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127" autoAdjust="0"/>
  </p:normalViewPr>
  <p:slideViewPr>
    <p:cSldViewPr>
      <p:cViewPr varScale="1">
        <p:scale>
          <a:sx n="45" d="100"/>
          <a:sy n="45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A8A04-D916-44DA-95CD-BF531FFC77F1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D5948-C12C-487A-A3B4-503D4F782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5948-C12C-487A-A3B4-503D4F782C5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5948-C12C-487A-A3B4-503D4F782C5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5948-C12C-487A-A3B4-503D4F782C5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5948-C12C-487A-A3B4-503D4F782C5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5948-C12C-487A-A3B4-503D4F782C5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5948-C12C-487A-A3B4-503D4F782C5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5948-C12C-487A-A3B4-503D4F782C5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5948-C12C-487A-A3B4-503D4F782C5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5948-C12C-487A-A3B4-503D4F782C5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5948-C12C-487A-A3B4-503D4F782C5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5948-C12C-487A-A3B4-503D4F782C5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5DDC-84BC-40D6-A5DE-BB03FE8F1B5F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3718-A273-4744-816D-6E1ADA215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5DDC-84BC-40D6-A5DE-BB03FE8F1B5F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3718-A273-4744-816D-6E1ADA215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5DDC-84BC-40D6-A5DE-BB03FE8F1B5F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3718-A273-4744-816D-6E1ADA215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5DDC-84BC-40D6-A5DE-BB03FE8F1B5F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3718-A273-4744-816D-6E1ADA215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5DDC-84BC-40D6-A5DE-BB03FE8F1B5F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3718-A273-4744-816D-6E1ADA215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5DDC-84BC-40D6-A5DE-BB03FE8F1B5F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3718-A273-4744-816D-6E1ADA215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5DDC-84BC-40D6-A5DE-BB03FE8F1B5F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3718-A273-4744-816D-6E1ADA215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5DDC-84BC-40D6-A5DE-BB03FE8F1B5F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3718-A273-4744-816D-6E1ADA215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5DDC-84BC-40D6-A5DE-BB03FE8F1B5F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3718-A273-4744-816D-6E1ADA215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5DDC-84BC-40D6-A5DE-BB03FE8F1B5F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3718-A273-4744-816D-6E1ADA215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5DDC-84BC-40D6-A5DE-BB03FE8F1B5F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3718-A273-4744-816D-6E1ADA215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35DDC-84BC-40D6-A5DE-BB03FE8F1B5F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13718-A273-4744-816D-6E1ADA215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5429288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Компьютерные игры. </a:t>
            </a:r>
            <a:br>
              <a:rPr lang="ru-RU" sz="6000" b="1" dirty="0" smtClean="0"/>
            </a:br>
            <a:r>
              <a:rPr lang="ru-RU" sz="6000" b="1" dirty="0" smtClean="0"/>
              <a:t>Вред или польза?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Советы родителям, как вести себя с ребёнком, увлекающимся компьютерными играми.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3999" cy="564357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Если </a:t>
            </a:r>
            <a:r>
              <a:rPr lang="ru-RU" dirty="0"/>
              <a:t>ребёнок дошкольного возраста, компьютерные игры покупайте не раньше, чем перед школой.</a:t>
            </a:r>
          </a:p>
          <a:p>
            <a:r>
              <a:rPr lang="ru-RU" dirty="0" smtClean="0"/>
              <a:t>Разрешайте </a:t>
            </a:r>
            <a:r>
              <a:rPr lang="ru-RU" dirty="0"/>
              <a:t>играть только в развивающие </a:t>
            </a:r>
            <a:r>
              <a:rPr lang="ru-RU" dirty="0" smtClean="0"/>
              <a:t> </a:t>
            </a:r>
            <a:r>
              <a:rPr lang="ru-RU" dirty="0" smtClean="0"/>
              <a:t>игры </a:t>
            </a:r>
            <a:r>
              <a:rPr lang="ru-RU" dirty="0" smtClean="0"/>
              <a:t>и</a:t>
            </a:r>
            <a:r>
              <a:rPr lang="ru-RU" dirty="0"/>
              <a:t> соответствующие возрасту.</a:t>
            </a:r>
          </a:p>
          <a:p>
            <a:r>
              <a:rPr lang="ru-RU" dirty="0" smtClean="0"/>
              <a:t>С </a:t>
            </a:r>
            <a:r>
              <a:rPr lang="ru-RU" dirty="0"/>
              <a:t>новой игрой поиграйте сначала сами, проверьте, будет ли она полезна ребёнку.</a:t>
            </a:r>
          </a:p>
          <a:p>
            <a:r>
              <a:rPr lang="ru-RU" dirty="0" smtClean="0"/>
              <a:t>Ограничьте </a:t>
            </a:r>
            <a:r>
              <a:rPr lang="ru-RU" dirty="0"/>
              <a:t>время игры до </a:t>
            </a:r>
            <a:r>
              <a:rPr lang="ru-RU" dirty="0" smtClean="0"/>
              <a:t>30минут.</a:t>
            </a:r>
            <a:endParaRPr lang="ru-RU" dirty="0"/>
          </a:p>
          <a:p>
            <a:r>
              <a:rPr lang="ru-RU" dirty="0" smtClean="0"/>
              <a:t>У </a:t>
            </a:r>
            <a:r>
              <a:rPr lang="ru-RU" dirty="0"/>
              <a:t>ребёнка всегда должна </a:t>
            </a:r>
            <a:r>
              <a:rPr lang="ru-RU" dirty="0" smtClean="0"/>
              <a:t>быть  </a:t>
            </a:r>
            <a:r>
              <a:rPr lang="ru-RU" b="1" u="sng" dirty="0" smtClean="0"/>
              <a:t>альтернатива  </a:t>
            </a:r>
            <a:r>
              <a:rPr lang="ru-RU" dirty="0" smtClean="0"/>
              <a:t>компьютерным </a:t>
            </a:r>
            <a:r>
              <a:rPr lang="ru-RU" dirty="0"/>
              <a:t>играм.</a:t>
            </a:r>
          </a:p>
          <a:p>
            <a:r>
              <a:rPr lang="ru-RU" dirty="0" smtClean="0"/>
              <a:t>Если </a:t>
            </a:r>
            <a:r>
              <a:rPr lang="ru-RU" dirty="0"/>
              <a:t>ваш ребёнок уходит от жизни в игру, нет смысла ругать его, ищите истоки в себе, в своей семье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286808" cy="6857999"/>
          </a:xfrm>
        </p:spPr>
        <p:txBody>
          <a:bodyPr>
            <a:normAutofit/>
          </a:bodyPr>
          <a:lstStyle/>
          <a:p>
            <a:r>
              <a:rPr lang="ru-RU" b="1" dirty="0"/>
              <a:t>Воспитывает все, что окружает ребенка: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люди</a:t>
            </a:r>
            <a:r>
              <a:rPr lang="ru-RU" b="1" dirty="0"/>
              <a:t>, игрушки, образ жизни, поведение и поступки.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Процесс </a:t>
            </a:r>
            <a:r>
              <a:rPr lang="ru-RU" b="1" dirty="0"/>
              <a:t>этот невидимый и длительный, зато результат — зримый и серьезный.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85728"/>
            <a:ext cx="4857752" cy="24288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800" b="1" dirty="0"/>
              <a:t>Нажимать на кнопки или совершать поступки?</a:t>
            </a:r>
          </a:p>
          <a:p>
            <a:endParaRPr lang="ru-RU" dirty="0"/>
          </a:p>
        </p:txBody>
      </p:sp>
      <p:pic>
        <p:nvPicPr>
          <p:cNvPr id="4" name="Рисунок 3" descr="Компьютерные игры для детей: польза или вред?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0"/>
            <a:ext cx="507209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C:\Documents and Settings\Lera\Рабочий стол\МОЕ\Фото\Собрание\Свободная игровая деятельность\IMG_07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044112" y="-7515225"/>
            <a:ext cx="4807833" cy="3600000"/>
          </a:xfrm>
          <a:prstGeom prst="rect">
            <a:avLst/>
          </a:prstGeom>
          <a:noFill/>
        </p:spPr>
      </p:pic>
      <p:pic>
        <p:nvPicPr>
          <p:cNvPr id="2050" name="Picture 2" descr="C:\Documents and Settings\Lera\Рабочий стол\МОЕ\Фото\Собрание\Свободная игровая деятельность\IMG_07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42974" y="3357586"/>
            <a:ext cx="4857784" cy="3643314"/>
          </a:xfrm>
          <a:prstGeom prst="rect">
            <a:avLst/>
          </a:prstGeom>
          <a:noFill/>
        </p:spPr>
      </p:pic>
      <p:pic>
        <p:nvPicPr>
          <p:cNvPr id="2051" name="Picture 3" descr="C:\Documents and Settings\Lera\Рабочий стол\МОЕ\Фото\Собрание\Свободная игровая деятельность\IMG_23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6101" y="3000372"/>
            <a:ext cx="5818063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Последствия компьютерных игр: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Подражание</a:t>
            </a:r>
          </a:p>
          <a:p>
            <a:r>
              <a:rPr lang="ru-RU" sz="5400" b="1" dirty="0" smtClean="0"/>
              <a:t>Агрессия</a:t>
            </a:r>
          </a:p>
          <a:p>
            <a:r>
              <a:rPr lang="ru-RU" sz="5400" b="1" dirty="0" smtClean="0"/>
              <a:t>Замкнутость</a:t>
            </a:r>
            <a:endParaRPr lang="ru-RU" sz="5400" dirty="0"/>
          </a:p>
          <a:p>
            <a:r>
              <a:rPr lang="ru-RU" sz="5400" b="1" dirty="0"/>
              <a:t>Уход от </a:t>
            </a:r>
            <a:r>
              <a:rPr lang="ru-RU" sz="5400" b="1" dirty="0" smtClean="0"/>
              <a:t>реальности</a:t>
            </a:r>
            <a:endParaRPr lang="ru-RU" sz="5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14620"/>
            <a:ext cx="9144000" cy="4143380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Большинство популярных в нашей стране компьютерных игр учат детей убивать. Монстров и людей, земных животных и инопланетян, рожденных фантазией разработчиков. При этом ручьем льется кровь, слышатся душераздирающие стоны, иногда даже души убитых на наших глазах отлетают к небесам.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Содержимое 3" descr="bosss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0"/>
            <a:ext cx="5080036" cy="285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5143512"/>
          </a:xfrm>
        </p:spPr>
        <p:txBody>
          <a:bodyPr>
            <a:normAutofit/>
          </a:bodyPr>
          <a:lstStyle/>
          <a:p>
            <a:r>
              <a:rPr lang="ru-RU" b="1" dirty="0"/>
              <a:t>ВНИМАНИЕ! </a:t>
            </a:r>
            <a:r>
              <a:rPr lang="ru-RU" b="1" dirty="0" smtClean="0"/>
              <a:t>Неустойчивую </a:t>
            </a:r>
            <a:r>
              <a:rPr lang="ru-RU" b="1" dirty="0"/>
              <a:t>психику маленького ребенка постарайтесь максимально долго оберегать от действительно жестоких сцен в </a:t>
            </a:r>
            <a:r>
              <a:rPr lang="ru-RU" b="1" dirty="0" smtClean="0"/>
              <a:t>играх</a:t>
            </a:r>
            <a:r>
              <a:rPr lang="en-US" b="1" dirty="0" smtClean="0"/>
              <a:t>!!!</a:t>
            </a:r>
            <a:endParaRPr lang="ru-RU" dirty="0"/>
          </a:p>
          <a:p>
            <a:r>
              <a:rPr lang="ru-RU" b="1" dirty="0"/>
              <a:t>Если в вашей семье старший сын или папа обожают попалить по монстрам, на экране дым столбом, кровь фонтанами, а из динамиков несутся душераздирающие стоны и непрерывная стрельба - не позволяйте малышу находиться рядом с компьютером. </a:t>
            </a:r>
            <a:endParaRPr lang="en-US" b="1" dirty="0" smtClean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4" name="Рисунок 3" descr="сталке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4554148"/>
            <a:ext cx="3071802" cy="230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Игры, о которых рассказывают дети:</a:t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en-US" dirty="0" err="1" smtClean="0"/>
              <a:t>WorId</a:t>
            </a:r>
            <a:r>
              <a:rPr lang="en-US" dirty="0" smtClean="0"/>
              <a:t> of </a:t>
            </a:r>
            <a:r>
              <a:rPr lang="en-US" dirty="0" err="1" smtClean="0"/>
              <a:t>warcraft</a:t>
            </a:r>
            <a:endParaRPr lang="ru-RU" dirty="0"/>
          </a:p>
        </p:txBody>
      </p:sp>
      <p:pic>
        <p:nvPicPr>
          <p:cNvPr id="4" name="Содержимое 3" descr="http://sferaportal.ru/uploads/posts/2012-01/1326058036_4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457200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owlol.ru/art/WoW_8.thumb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214554"/>
            <a:ext cx="392905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Stalker</a:t>
            </a:r>
            <a:endParaRPr lang="ru-RU" dirty="0"/>
          </a:p>
        </p:txBody>
      </p:sp>
      <p:pic>
        <p:nvPicPr>
          <p:cNvPr id="4" name="Содержимое 3" descr="stalker_shadow_of_chernobyl-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000240"/>
            <a:ext cx="4347928" cy="3478342"/>
          </a:xfrm>
        </p:spPr>
      </p:pic>
      <p:pic>
        <p:nvPicPr>
          <p:cNvPr id="6" name="Рисунок 5" descr="сталкер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300599"/>
            <a:ext cx="3409868" cy="2557401"/>
          </a:xfrm>
          <a:prstGeom prst="rect">
            <a:avLst/>
          </a:prstGeom>
        </p:spPr>
      </p:pic>
      <p:pic>
        <p:nvPicPr>
          <p:cNvPr id="7" name="Рисунок 6" descr="сталке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7" y="1214422"/>
            <a:ext cx="3268256" cy="261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3. Boss</a:t>
            </a:r>
            <a:endParaRPr lang="ru-RU" dirty="0"/>
          </a:p>
        </p:txBody>
      </p:sp>
      <p:pic>
        <p:nvPicPr>
          <p:cNvPr id="5" name="Рисунок 4" descr="bo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4476760" cy="3357570"/>
          </a:xfrm>
          <a:prstGeom prst="rect">
            <a:avLst/>
          </a:prstGeom>
        </p:spPr>
      </p:pic>
      <p:pic>
        <p:nvPicPr>
          <p:cNvPr id="6" name="Рисунок 5" descr="boss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621" y="3643315"/>
            <a:ext cx="5719379" cy="3214686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GTA</a:t>
            </a:r>
            <a:endParaRPr lang="ru-RU" dirty="0"/>
          </a:p>
        </p:txBody>
      </p:sp>
      <p:pic>
        <p:nvPicPr>
          <p:cNvPr id="4" name="Содержимое 3" descr="gta3_78_640w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9169" y="1600200"/>
            <a:ext cx="646566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131</Words>
  <Application>Microsoft Office PowerPoint</Application>
  <PresentationFormat>Экран (4:3)</PresentationFormat>
  <Paragraphs>33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Компьютерные игры.  Вред или польза?</vt:lpstr>
      <vt:lpstr>Слайд 2</vt:lpstr>
      <vt:lpstr>Последствия компьютерных игр:</vt:lpstr>
      <vt:lpstr>Слайд 4</vt:lpstr>
      <vt:lpstr>Слайд 5</vt:lpstr>
      <vt:lpstr>Игры, о которых рассказывают дети: 1. WorId of warcraft</vt:lpstr>
      <vt:lpstr>2. Stalker</vt:lpstr>
      <vt:lpstr>3. Boss</vt:lpstr>
      <vt:lpstr>4. GTA</vt:lpstr>
      <vt:lpstr>Советы родителям, как вести себя с ребёнком, увлекающимся компьютерными играми. </vt:lpstr>
      <vt:lpstr>Воспитывает все, что окружает ребенка:  люди, игрушки, образ жизни, поведение и поступки.  Процесс этот невидимый и длительный, зато результат — зримый и серьезный.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Компьютерные игры.  Вред или польза?</dc:title>
  <dc:creator>Valued Acer Customer</dc:creator>
  <cp:lastModifiedBy>Valued Acer Customer</cp:lastModifiedBy>
  <cp:revision>2</cp:revision>
  <dcterms:created xsi:type="dcterms:W3CDTF">2013-09-17T17:32:08Z</dcterms:created>
  <dcterms:modified xsi:type="dcterms:W3CDTF">2013-09-17T19:28:54Z</dcterms:modified>
</cp:coreProperties>
</file>