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6"/>
  </p:notesMasterIdLst>
  <p:sldIdLst>
    <p:sldId id="283" r:id="rId2"/>
    <p:sldId id="284" r:id="rId3"/>
    <p:sldId id="262" r:id="rId4"/>
    <p:sldId id="256" r:id="rId5"/>
    <p:sldId id="268" r:id="rId6"/>
    <p:sldId id="261" r:id="rId7"/>
    <p:sldId id="280" r:id="rId8"/>
    <p:sldId id="257" r:id="rId9"/>
    <p:sldId id="260" r:id="rId10"/>
    <p:sldId id="264" r:id="rId11"/>
    <p:sldId id="265" r:id="rId12"/>
    <p:sldId id="271" r:id="rId13"/>
    <p:sldId id="281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4A022-845A-49EA-9222-DFD7F6FF6B9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D5C3C-B9FC-4191-AFF3-F1891B784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Documents%20and%20Settings\Admin\&#1056;&#1072;&#1073;&#1086;&#1095;&#1080;&#1081;%20&#1089;&#1090;&#1086;&#1083;\Dvajdi-dva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Дидактическое пособие</a:t>
            </a:r>
            <a:br>
              <a:rPr lang="ru-RU" sz="2800" dirty="0" smtClean="0"/>
            </a:br>
            <a:r>
              <a:rPr lang="ru-RU" sz="2800" dirty="0" smtClean="0"/>
              <a:t>для детей старшего дошкольного возраста</a:t>
            </a:r>
            <a:endParaRPr lang="ru-RU" sz="2800" dirty="0"/>
          </a:p>
        </p:txBody>
      </p:sp>
      <p:pic>
        <p:nvPicPr>
          <p:cNvPr id="5" name="Содержимое 4" descr="1kl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7298" y="2433019"/>
            <a:ext cx="3174603" cy="280634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85852" y="1500174"/>
            <a:ext cx="7858148" cy="45974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«Правила поведения в школе»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                 </a:t>
            </a:r>
          </a:p>
          <a:p>
            <a:pPr>
              <a:buNone/>
            </a:pPr>
            <a:r>
              <a:rPr lang="ru-RU" sz="4000" dirty="0" smtClean="0"/>
              <a:t>                             </a:t>
            </a:r>
          </a:p>
          <a:p>
            <a:pPr>
              <a:buNone/>
            </a:pPr>
            <a:r>
              <a:rPr lang="ru-RU" sz="4000" dirty="0" smtClean="0"/>
              <a:t>                        </a:t>
            </a:r>
            <a:r>
              <a:rPr lang="ru-RU" sz="2400" dirty="0" smtClean="0"/>
              <a:t>Выполнила:</a:t>
            </a:r>
            <a:br>
              <a:rPr lang="ru-RU" sz="2400" dirty="0" smtClean="0"/>
            </a:br>
            <a:r>
              <a:rPr lang="ru-RU" sz="2400" dirty="0" smtClean="0"/>
              <a:t>                                   Кузьминых  Светлана Ивановна</a:t>
            </a:r>
            <a:br>
              <a:rPr lang="ru-RU" sz="2400" dirty="0" smtClean="0"/>
            </a:br>
            <a:r>
              <a:rPr lang="ru-RU" sz="2400" dirty="0" smtClean="0"/>
              <a:t>                                  ГБОУ СОШ </a:t>
            </a:r>
            <a:r>
              <a:rPr lang="ru-RU" sz="2400" dirty="0" err="1" smtClean="0"/>
              <a:t>с.Курумоч</a:t>
            </a:r>
            <a:r>
              <a:rPr lang="ru-RU" sz="2400" dirty="0" smtClean="0"/>
              <a:t> СП </a:t>
            </a:r>
            <a:r>
              <a:rPr lang="ru-RU" sz="2400" dirty="0" err="1" smtClean="0"/>
              <a:t>д</a:t>
            </a:r>
            <a:r>
              <a:rPr lang="ru-RU" sz="2400" dirty="0" smtClean="0"/>
              <a:t>/с«Белочка»</a:t>
            </a:r>
            <a:endParaRPr lang="ru-RU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Как вести себя в коридоре?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BD15777_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643050"/>
            <a:ext cx="2676539" cy="30515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785813"/>
            <a:ext cx="3929063" cy="107156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Звонок! Все дружною гурьбой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В столовую летят стрелой.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здесь есть правила свои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Запомни их и повтори!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Рисунок 5" descr="d0b0d29bd18bd0bbd0bcd0b0d0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00240"/>
            <a:ext cx="1982405" cy="26432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8794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Ученик обязан спокойно, не бегая, не толкаясь пройти в столовую.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x 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428736"/>
            <a:ext cx="5259725" cy="314326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86634" cy="11620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Как нужно вести себя в школьной столовой?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getImage (2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357562"/>
            <a:ext cx="4214842" cy="31611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8926" y="1357298"/>
            <a:ext cx="3008313" cy="305435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Ешь аккуратно, не спеши,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Не брызгай, на пол не кроши,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Хлеб береги и уважай,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Его повсюду не бросай,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Поел- и убери, друг мой,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Свою посуду за собой.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Организация питания детей в школа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429000"/>
            <a:ext cx="429543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00"/>
                            </p:stCondLst>
                            <p:childTnLst>
                              <p:par>
                                <p:cTn id="4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Вспомним: что нам пригодится для учебы в школе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images 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143116"/>
            <a:ext cx="6715171" cy="35004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857620" y="357166"/>
            <a:ext cx="4829180" cy="464346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4400" dirty="0" smtClean="0"/>
              <a:t>  </a:t>
            </a:r>
            <a:r>
              <a:rPr lang="ru-RU" sz="14400" dirty="0" smtClean="0">
                <a:solidFill>
                  <a:srgbClr val="FF0000"/>
                </a:solidFill>
              </a:rPr>
              <a:t>Правила поведения </a:t>
            </a:r>
          </a:p>
          <a:p>
            <a:pPr>
              <a:buNone/>
            </a:pPr>
            <a:r>
              <a:rPr lang="ru-RU" sz="14400" dirty="0" smtClean="0">
                <a:solidFill>
                  <a:srgbClr val="FF0000"/>
                </a:solidFill>
              </a:rPr>
              <a:t>мы с вами вспомнили, </a:t>
            </a:r>
          </a:p>
          <a:p>
            <a:pPr>
              <a:buNone/>
            </a:pPr>
            <a:endParaRPr lang="ru-RU" sz="1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4400" dirty="0" smtClean="0">
                <a:solidFill>
                  <a:srgbClr val="FF0000"/>
                </a:solidFill>
              </a:rPr>
              <a:t>       а теперь я загадаю </a:t>
            </a:r>
          </a:p>
          <a:p>
            <a:pPr>
              <a:buNone/>
            </a:pPr>
            <a:r>
              <a:rPr lang="ru-RU" sz="14400" dirty="0" smtClean="0">
                <a:solidFill>
                  <a:srgbClr val="FF0000"/>
                </a:solidFill>
              </a:rPr>
              <a:t>           вам загадки!!!</a:t>
            </a:r>
            <a:endParaRPr lang="ru-RU" sz="144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4" descr="d0b0d29bd18bd0bbd0bcd0b0d0b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2976590" cy="381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v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75" b="1675"/>
          <a:stretch>
            <a:fillRect/>
          </a:stretch>
        </p:blipFill>
        <p:spPr>
          <a:xfrm>
            <a:off x="1714480" y="714356"/>
            <a:ext cx="5486400" cy="41148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00298" y="5143512"/>
            <a:ext cx="4500594" cy="11430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Кто  учит  детишек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Читать и писать,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Природу любить,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Стариков уважать.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Ластик, карандаши, линейка,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Точилка, ножницы, наклейка -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Всё это в школе пригодится,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Но как лежит  ведь! Не годится!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Пока я всё не растерял,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Сложу их всех скорей в …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 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4" descr="images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571744"/>
            <a:ext cx="6634540" cy="35774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1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797" b="5797"/>
          <a:stretch>
            <a:fillRect/>
          </a:stretch>
        </p:blipFill>
        <p:spPr>
          <a:xfrm>
            <a:off x="1857356" y="428604"/>
            <a:ext cx="5486400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143240" y="5000636"/>
            <a:ext cx="2857520" cy="15001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 чего же скучно, братцы,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 чужой спине  кататься!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Дал бы кто мне пару ног,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Чтобы сам я бегать мог,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Я б такой исполнил танец!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Да нельзя, я - школьный …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f091dac5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619" b="1861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8992" y="4857760"/>
            <a:ext cx="3849696" cy="13144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Страну  чудес откроем мы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встретимся с героями,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строчках, на листочках,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где станции на точках.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65416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Посмотрите на меня —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Сбоку у меня поля,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Для задачек будут, детки,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На моих страницах клетки,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для разных упражнений,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Я — в линейку, без сомнений.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Это — лёгкая загадка: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Каждый знает, я — ...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100008_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071678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s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285860"/>
            <a:ext cx="4630751" cy="463075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Палочка волшебная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Есть у меня, друзья,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палочкою этой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Могу построить я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Башню, дом и самолет,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большущий пароход!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0b0d29bd18bd0bbd0bcd0b0d0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071546"/>
            <a:ext cx="3727479" cy="45889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</a:t>
            </a:r>
            <a:r>
              <a:rPr lang="ru-RU" sz="2400" dirty="0" smtClean="0">
                <a:solidFill>
                  <a:srgbClr val="FF0000"/>
                </a:solidFill>
              </a:rPr>
              <a:t>Ребята!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Вы скоро пойдете в первый класс,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А знаете ли как себя вести в школе?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Вот  мы с Мудрым  Филином Вас сейчас и проверим…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arker-im-roller-lacque-black-c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74060"/>
            <a:ext cx="4038600" cy="337824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500694" y="2357430"/>
            <a:ext cx="3186106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</a:t>
            </a:r>
            <a:r>
              <a:rPr lang="ru-RU" sz="1400" b="1" dirty="0" smtClean="0">
                <a:solidFill>
                  <a:srgbClr val="002060"/>
                </a:solidFill>
              </a:rPr>
              <a:t>Стальной конек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по белому полю бегает,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За собой черные следы оставляет.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19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71802" y="5286388"/>
            <a:ext cx="4135448" cy="8048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Белый камешек растаял,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 доске следы оставил</a:t>
            </a:r>
            <a:r>
              <a:rPr lang="ru-RU" dirty="0" smtClean="0">
                <a:solidFill>
                  <a:srgbClr val="002060"/>
                </a:solidFill>
              </a:rPr>
              <a:t>…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29510" cy="584182"/>
          </a:xfrm>
        </p:spPr>
        <p:txBody>
          <a:bodyPr/>
          <a:lstStyle/>
          <a:p>
            <a:r>
              <a:rPr lang="ru-RU" dirty="0" smtClean="0"/>
              <a:t>                             </a:t>
            </a:r>
            <a:r>
              <a:rPr lang="en-US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Старайся </a:t>
            </a:r>
            <a:r>
              <a:rPr lang="ru-RU" dirty="0" smtClean="0">
                <a:solidFill>
                  <a:srgbClr val="FF0000"/>
                </a:solidFill>
              </a:rPr>
              <a:t>хорошо учиться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121105144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25924" y="1623219"/>
            <a:ext cx="4489479" cy="3877483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785927"/>
            <a:ext cx="3008313" cy="19288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 скажу вам в заключенье: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дело вовсе не в везенье.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«пятерки» тот получит,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кто сидит и честно учит,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Тот, кто хочет умным стать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про все на свете знать!</a:t>
            </a:r>
          </a:p>
          <a:p>
            <a:endParaRPr lang="ru-RU" b="1" dirty="0"/>
          </a:p>
        </p:txBody>
      </p:sp>
      <p:pic>
        <p:nvPicPr>
          <p:cNvPr id="7" name="Содержимое 4" descr="d0b0d29bd18bd0bbd0bcd0b0d0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286124"/>
            <a:ext cx="2727347" cy="3357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 Молодцы!!!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4" descr="d0b0d29bd18bd0bbd0bcd0b0d0b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643050"/>
            <a:ext cx="3727479" cy="4588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0562" y="2357430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До новых встреч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ru-RU" sz="4000" dirty="0" smtClean="0">
                <a:solidFill>
                  <a:srgbClr val="FF0000"/>
                </a:solidFill>
              </a:rPr>
              <a:t>Друзья!!!</a:t>
            </a:r>
            <a:endParaRPr lang="ru-RU" sz="4000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4000" dirty="0" smtClean="0">
                <a:latin typeface="+mj-lt"/>
              </a:rPr>
              <a:t>     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Используемая литература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/>
              <a:t>Г.П.Шалаева</a:t>
            </a:r>
            <a:r>
              <a:rPr lang="ru-RU" sz="1600" dirty="0" smtClean="0"/>
              <a:t>, О.М.Журавлева «Новые правила поведения для воспитанных детей»</a:t>
            </a:r>
            <a:br>
              <a:rPr lang="ru-RU" sz="1600" dirty="0" smtClean="0"/>
            </a:br>
            <a:r>
              <a:rPr lang="ru-RU" sz="1600" dirty="0" smtClean="0"/>
              <a:t>Слово – АСТ. г. Москва Издательство «Слово».ЭКСМО.2005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3050"/>
            <a:ext cx="5786478" cy="12271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Кто самый главный в классе?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ages (4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0496" y="2214554"/>
            <a:ext cx="3679853" cy="32964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Учитель в классе - самый главный,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Он добрый друг, наставник славный,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он научит вас всему,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Вам надо помогать ему.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Его не надо отвлекать -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Хихикать громко и болтать.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Уроки каждый день учите,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Чтобы доволен был  учитель.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Dvajdi-dv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72386" cy="7984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</a:t>
            </a:r>
            <a:r>
              <a:rPr lang="ru-RU" sz="2400" dirty="0" smtClean="0">
                <a:solidFill>
                  <a:srgbClr val="FF0000"/>
                </a:solidFill>
              </a:rPr>
              <a:t>Что нужно сделать  когда учитель входит в класс ?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cher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2105374"/>
            <a:ext cx="4643470" cy="360964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Мой совет ученикам: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Когда учитель входит к вам,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Пусть каждый ученик встает,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Чтоб оказать ему почет.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Учитель, скажет вам: - Садитесь!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 место тихо опуститесь.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Когда садится шумно класс,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Учитель сердится на вас.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</a:t>
            </a:r>
            <a:r>
              <a:rPr lang="ru-RU" sz="2400" dirty="0" smtClean="0">
                <a:solidFill>
                  <a:srgbClr val="FF0000"/>
                </a:solidFill>
              </a:rPr>
              <a:t>Что необходимо взять в школу ?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4500570"/>
            <a:ext cx="4040188" cy="1928825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</a:rPr>
              <a:t>Но все таки в будущем дети учтите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в портфеле  с собою всегда приносите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Все вещи, что в школе бывают  нужны,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Вы их некогда забывать не должны!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214810" y="1142984"/>
            <a:ext cx="4714908" cy="2928958"/>
          </a:xfrm>
        </p:spPr>
        <p:txBody>
          <a:bodyPr>
            <a:noAutofit/>
          </a:bodyPr>
          <a:lstStyle/>
          <a:p>
            <a:r>
              <a:rPr lang="ru-RU" sz="1400" dirty="0" smtClean="0"/>
              <a:t>                                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                           Наташа за партою в классе сидит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                                 И тихо соседке своей говорит: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                                -Вчера не до школы, подружка,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                            мне было,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                           Поэтому я свой портфель не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                                                                              сложила.                                                                                                                                           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                           Соседка прошу, ты меня выручай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                                И ручку, листочек, линейку мне дай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                                Конечно, соседка Наташу спасла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                             И в просьбе такой отказать не смогла.</a:t>
            </a:r>
            <a:br>
              <a:rPr lang="ru-RU" sz="1400" dirty="0" smtClean="0">
                <a:solidFill>
                  <a:srgbClr val="002060"/>
                </a:solidFill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384506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214710" cy="285752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86634" cy="7984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           Для чего нужен портфель?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e62d88c5866cd5cb180282b5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9675" y="1413669"/>
            <a:ext cx="4762500" cy="35718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 портфелем </a:t>
            </a:r>
            <a:r>
              <a:rPr lang="ru-RU" b="1" dirty="0" err="1" smtClean="0">
                <a:solidFill>
                  <a:srgbClr val="002060"/>
                </a:solidFill>
              </a:rPr>
              <a:t>Глаша</a:t>
            </a:r>
            <a:r>
              <a:rPr lang="ru-RU" b="1" dirty="0" smtClean="0">
                <a:solidFill>
                  <a:srgbClr val="002060"/>
                </a:solidFill>
              </a:rPr>
              <a:t> не расставалась: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 нем с горы зимой каталась,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Им, как мячом, в футбол играла,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 нем удар тренировала.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Портфель трещал, терпел, крепился,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потом на части развалился.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Совсем теперь не годен он.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А с чем же в школу завтра, </a:t>
            </a:r>
            <a:r>
              <a:rPr lang="ru-RU" b="1" dirty="0" err="1" smtClean="0">
                <a:solidFill>
                  <a:srgbClr val="002060"/>
                </a:solidFill>
              </a:rPr>
              <a:t>Глаша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Об этом и веду я речь,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Вам нужно свой портфель беречь!</a:t>
            </a:r>
          </a:p>
        </p:txBody>
      </p:sp>
      <p:pic>
        <p:nvPicPr>
          <p:cNvPr id="7" name="Рисунок 6" descr="d0b0d29bd18bd0bbd0bcd0b0d0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071810"/>
            <a:ext cx="192882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4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 можно брать в школу  игрушки?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8324_boy_admiring_c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3643338" cy="2786082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     Рассуждал печально  Саша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- Скучно в школе без игрушек.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Может  быть машинку  взять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 под партой покатать?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8" name="Рисунок 7" descr="d0b0d29bd18bd0bbd0bcd0b0d0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500438"/>
            <a:ext cx="2286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5852" y="4714884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Только вот, что детвора, детвора</a:t>
            </a:r>
            <a:b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Школа – это не игра,</a:t>
            </a:r>
            <a:b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Здесь трудиться надо честно,</a:t>
            </a:r>
            <a:b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каждому известно!</a:t>
            </a:r>
            <a:endParaRPr lang="ru-RU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Какую  одежду можно одевать в школу?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628" y="4500570"/>
            <a:ext cx="3286148" cy="192882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Ведь в школе всем учиться надо,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А не рассматривать наряды.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Здесь, чтоб не отвлекать друзей,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Носи  одежду поскромней!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platie-balno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928670"/>
            <a:ext cx="2452826" cy="321471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28597" y="857232"/>
            <a:ext cx="2286015" cy="2214578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solidFill>
                  <a:srgbClr val="002060"/>
                </a:solidFill>
              </a:rPr>
              <a:t>Лариса в школу собиралась,</a:t>
            </a:r>
            <a:br>
              <a:rPr lang="ru-RU" sz="5600" dirty="0" smtClean="0">
                <a:solidFill>
                  <a:srgbClr val="002060"/>
                </a:solidFill>
              </a:rPr>
            </a:br>
            <a:r>
              <a:rPr lang="ru-RU" sz="5600" dirty="0" smtClean="0">
                <a:solidFill>
                  <a:srgbClr val="002060"/>
                </a:solidFill>
              </a:rPr>
              <a:t>И, как для бала, одевалась</a:t>
            </a:r>
            <a:br>
              <a:rPr lang="ru-RU" sz="5600" dirty="0" smtClean="0">
                <a:solidFill>
                  <a:srgbClr val="002060"/>
                </a:solidFill>
              </a:rPr>
            </a:br>
            <a:r>
              <a:rPr lang="ru-RU" sz="5600" dirty="0" smtClean="0">
                <a:solidFill>
                  <a:srgbClr val="002060"/>
                </a:solidFill>
              </a:rPr>
              <a:t>Наряд блестел, переливался-</a:t>
            </a:r>
            <a:br>
              <a:rPr lang="ru-RU" sz="5600" dirty="0" smtClean="0">
                <a:solidFill>
                  <a:srgbClr val="002060"/>
                </a:solidFill>
              </a:rPr>
            </a:br>
            <a:r>
              <a:rPr lang="ru-RU" sz="5600" dirty="0" smtClean="0">
                <a:solidFill>
                  <a:srgbClr val="002060"/>
                </a:solidFill>
              </a:rPr>
              <a:t>Весь класс гурьбой, смотреть сбежался.</a:t>
            </a:r>
            <a:br>
              <a:rPr lang="ru-RU" sz="5600" dirty="0" smtClean="0">
                <a:solidFill>
                  <a:srgbClr val="002060"/>
                </a:solidFill>
              </a:rPr>
            </a:br>
            <a:r>
              <a:rPr lang="ru-RU" sz="5600" dirty="0" smtClean="0">
                <a:solidFill>
                  <a:srgbClr val="002060"/>
                </a:solidFill>
              </a:rPr>
              <a:t/>
            </a:r>
            <a:br>
              <a:rPr lang="ru-RU" sz="5600" dirty="0" smtClean="0">
                <a:solidFill>
                  <a:srgbClr val="002060"/>
                </a:solidFill>
              </a:rPr>
            </a:br>
            <a:r>
              <a:rPr lang="ru-RU" sz="5600" dirty="0" smtClean="0">
                <a:solidFill>
                  <a:srgbClr val="002060"/>
                </a:solidFill>
              </a:rPr>
              <a:t>Какое платье! Загляденье!</a:t>
            </a:r>
            <a:br>
              <a:rPr lang="ru-RU" sz="5600" dirty="0" smtClean="0">
                <a:solidFill>
                  <a:srgbClr val="002060"/>
                </a:solidFill>
              </a:rPr>
            </a:br>
            <a:r>
              <a:rPr lang="ru-RU" sz="5600" dirty="0" smtClean="0">
                <a:solidFill>
                  <a:srgbClr val="002060"/>
                </a:solidFill>
              </a:rPr>
              <a:t>Да! Но при чем же здесь   ученье?!</a:t>
            </a:r>
          </a:p>
          <a:p>
            <a:endParaRPr lang="ru-RU" dirty="0"/>
          </a:p>
        </p:txBody>
      </p:sp>
      <p:pic>
        <p:nvPicPr>
          <p:cNvPr id="6" name="Содержимое 4" descr="o-00028939-n-00085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214686"/>
            <a:ext cx="2286016" cy="314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686568" cy="11620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Можно обижать слабых?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e9c18339346367a35b371e80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285992"/>
            <a:ext cx="4567348" cy="34290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357430"/>
            <a:ext cx="3008313" cy="19939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Мальчишки, учтите: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девочек в классе своем берегите,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За косы не дергайте, не обижайте,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 ними дружите  и их защищайте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6" name="Рисунок 5" descr="p 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143116"/>
            <a:ext cx="4248175" cy="4058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254</Words>
  <Application>Microsoft Office PowerPoint</Application>
  <PresentationFormat>Экран (4:3)</PresentationFormat>
  <Paragraphs>91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Дидактическое пособие для детей старшего дошкольного возраста</vt:lpstr>
      <vt:lpstr>Слайд 2</vt:lpstr>
      <vt:lpstr>Кто самый главный в классе?</vt:lpstr>
      <vt:lpstr>         Что нужно сделать  когда учитель входит в класс ?</vt:lpstr>
      <vt:lpstr>           Что необходимо взять в школу ? </vt:lpstr>
      <vt:lpstr>                         Для чего нужен портфель?</vt:lpstr>
      <vt:lpstr>А можно брать в школу  игрушки?</vt:lpstr>
      <vt:lpstr>Какую  одежду можно одевать в школу?</vt:lpstr>
      <vt:lpstr>                             Можно обижать слабых?</vt:lpstr>
      <vt:lpstr>Как вести себя в коридоре?</vt:lpstr>
      <vt:lpstr>Как нужно вести себя в школьной столовой?</vt:lpstr>
      <vt:lpstr>Вспомним: что нам пригодится для учебы в школе</vt:lpstr>
      <vt:lpstr>Слайд 13</vt:lpstr>
      <vt:lpstr>Слайд 14</vt:lpstr>
      <vt:lpstr>Ластик, карандаши, линейка, Точилка, ножницы, наклейка - Всё это в школе пригодится, Но как лежит  ведь! Не годится!  Пока я всё не растерял, Сложу их всех скорей в …   </vt:lpstr>
      <vt:lpstr>Слайд 16</vt:lpstr>
      <vt:lpstr>Слайд 17</vt:lpstr>
      <vt:lpstr>Посмотрите на меня —  Сбоку у меня поля,  Для задачек будут, детки,  На моих страницах клетки,  А для разных упражнений,  Я — в линейку, без сомнений.  Это — лёгкая загадка:  Каждый знает, я — ...</vt:lpstr>
      <vt:lpstr>Слайд 19</vt:lpstr>
      <vt:lpstr>Слайд 20</vt:lpstr>
      <vt:lpstr>Слайд 21</vt:lpstr>
      <vt:lpstr>                                 Старайся хорошо учиться</vt:lpstr>
      <vt:lpstr>Вы Молодцы!!!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учитель входит  в класс, не забудь встать!</dc:title>
  <cp:lastModifiedBy>Admin</cp:lastModifiedBy>
  <cp:revision>78</cp:revision>
  <dcterms:modified xsi:type="dcterms:W3CDTF">2013-05-21T15:17:49Z</dcterms:modified>
</cp:coreProperties>
</file>