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3" r:id="rId6"/>
    <p:sldId id="264" r:id="rId7"/>
    <p:sldId id="271" r:id="rId8"/>
    <p:sldId id="265" r:id="rId9"/>
    <p:sldId id="272" r:id="rId10"/>
    <p:sldId id="259" r:id="rId11"/>
    <p:sldId id="260" r:id="rId12"/>
    <p:sldId id="273" r:id="rId13"/>
    <p:sldId id="261" r:id="rId14"/>
    <p:sldId id="267" r:id="rId15"/>
    <p:sldId id="266" r:id="rId16"/>
    <p:sldId id="262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947" autoAdjust="0"/>
  </p:normalViewPr>
  <p:slideViewPr>
    <p:cSldViewPr>
      <p:cViewPr varScale="1">
        <p:scale>
          <a:sx n="66" d="100"/>
          <a:sy n="66" d="100"/>
        </p:scale>
        <p:origin x="-2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CBAB-794F-4E28-9102-F45390FAF62E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8884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1399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</a:t>
            </a:r>
            <a:r>
              <a:rPr lang="ru-RU" dirty="0" smtClean="0"/>
              <a:t> </a:t>
            </a:r>
            <a:r>
              <a:rPr lang="ru-RU" dirty="0" smtClean="0"/>
              <a:t>и экология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23528" y="4652962"/>
            <a:ext cx="8820472" cy="165635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Игра как метод экологического воспитания - это игра, специально организованная воспитателем и привнесенная в процесс познания природы и взаимодействия с ней.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95536" y="4437112"/>
            <a:ext cx="8748464" cy="22319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      </a:t>
            </a:r>
            <a:r>
              <a:rPr lang="ru-RU" sz="2100" dirty="0" smtClean="0"/>
              <a:t>Путешествия в данном случае - это собирательное название различного рода игр и посещения выставок, сельскохозяйственных ферм, зоопарка, салона природы и пр</a:t>
            </a:r>
            <a:r>
              <a:rPr lang="ru-RU" sz="2100" dirty="0" smtClean="0"/>
              <a:t>. Эти </a:t>
            </a:r>
            <a:r>
              <a:rPr lang="ru-RU" sz="2100" dirty="0" smtClean="0"/>
              <a:t>игры объединяет то, что дети, посещая интересные места, в игровой форме получают новые знания о природе, чему способствует обязательная в игре "роль </a:t>
            </a:r>
            <a:r>
              <a:rPr lang="ru-RU" sz="2100" dirty="0" smtClean="0"/>
              <a:t>руководителя»</a:t>
            </a:r>
            <a:endParaRPr lang="ru-RU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9046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926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465313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dirty="0" smtClean="0"/>
              <a:t>Именно через </a:t>
            </a:r>
            <a:r>
              <a:rPr lang="ru-RU" sz="2400" dirty="0" smtClean="0"/>
              <a:t>воспитателя дошкольники </a:t>
            </a:r>
            <a:r>
              <a:rPr lang="ru-RU" sz="2400" dirty="0" smtClean="0"/>
              <a:t>знакомятся с новыми местами, животными, растениями, получают самые различные сведения об окружающей природе и деятельности человека в ней.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79512" y="4581128"/>
            <a:ext cx="8964488" cy="227687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В формировании у детей эмоционального отношения к природе воспитатель использует не только сюжетно-ролевые, но и все другие виды игр. Проводятся подвижные игры, так или иначе основанные на представлениях о природе. Эти игры закрепляют первые крупицы знаний, которые дети получают в наблюдениях.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3204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652962"/>
            <a:ext cx="8964488" cy="22050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Методика проведения подвижных игр аналогична методике проведения дидактических игр и направлена на постепенное формирование у детей умения, самостоятельно организовывать эти игры.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077072"/>
            <a:ext cx="7992888" cy="2592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Среди </a:t>
            </a:r>
            <a:r>
              <a:rPr lang="ru-RU" dirty="0" smtClean="0"/>
              <a:t>всего многообразия игр с правилами для дошкольников особое внимание я уделяю дидактическим играм. Уже само название - дидактические - говорит о том, что цель этих игр - умственное развитие детей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04867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39552" y="4653136"/>
            <a:ext cx="8208912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Со </a:t>
            </a:r>
            <a:r>
              <a:rPr lang="ru-RU" sz="2400" dirty="0" smtClean="0"/>
              <a:t>старшими дошкольниками воспитатель может играть в разные настольно-печатные игры («Зоологическое лото» и др.), предоставляет им возможность играть самостоятельно лишь тогда, когда они научились четко соблюдать правила.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8326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292600"/>
            <a:ext cx="8568952" cy="2376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Экологические игры позволяют сместить акцент с усвоения дошкольниками готовых знаний на самостоятельный поиск решений предложенных игровых задач, что способствует умственному воспитанию.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7687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60648"/>
            <a:ext cx="5111750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Итак</a:t>
            </a:r>
            <a:r>
              <a:rPr lang="ru-RU" dirty="0" smtClean="0"/>
              <a:t>, игра — не только развлечение, но и метод, при помощи которого маленькие дети знакомятся с окружающим миром. Чем меньше дети, тем чаще игра применяется как метод образовательно-воспитательной работы с ними.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096344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3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Список использованной литературы</a:t>
            </a:r>
          </a:p>
          <a:p>
            <a:r>
              <a:rPr lang="ru-RU" dirty="0" smtClean="0"/>
              <a:t>1.Николаева </a:t>
            </a:r>
            <a:r>
              <a:rPr lang="ru-RU" dirty="0" smtClean="0"/>
              <a:t>С.Н. Игра и экологическое воспитание.//Дошкольное воспитание, № 12, 1994.</a:t>
            </a:r>
          </a:p>
          <a:p>
            <a:r>
              <a:rPr lang="ru-RU" dirty="0" smtClean="0"/>
              <a:t>2. </a:t>
            </a:r>
            <a:r>
              <a:rPr lang="ru-RU" dirty="0" smtClean="0"/>
              <a:t>Николаева С.Н. Место игры в экологическом воспитании дошкольников. Пособие для специалистов по дошкольному воспитанию. М.: Новая школа, 1996.</a:t>
            </a:r>
          </a:p>
          <a:p>
            <a:r>
              <a:rPr lang="ru-RU" dirty="0" smtClean="0"/>
              <a:t>3. </a:t>
            </a:r>
            <a:r>
              <a:rPr lang="ru-RU" dirty="0" smtClean="0"/>
              <a:t>Учебник-хрестоматия по основам экологии для дошкольников и младших школьников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888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4.Л.М</a:t>
            </a:r>
            <a:r>
              <a:rPr lang="ru-RU" dirty="0" smtClean="0"/>
              <a:t>. Потапова. «Популярное пособие для педагогов и родителей «Детям о природе, экология в играх». Ярославль, 2000г.</a:t>
            </a:r>
          </a:p>
          <a:p>
            <a:r>
              <a:rPr lang="ru-RU" dirty="0" smtClean="0"/>
              <a:t>5.С.Н</a:t>
            </a:r>
            <a:r>
              <a:rPr lang="ru-RU" dirty="0" smtClean="0"/>
              <a:t>. Николаева. «Эколог в детском саду» – программа повышения квалификации дошкольных работников. Москва, 2002г.</a:t>
            </a:r>
          </a:p>
          <a:p>
            <a:r>
              <a:rPr lang="ru-RU" dirty="0" smtClean="0"/>
              <a:t>6.О.А</a:t>
            </a:r>
            <a:r>
              <a:rPr lang="ru-RU" dirty="0" smtClean="0"/>
              <a:t>. </a:t>
            </a:r>
            <a:r>
              <a:rPr lang="ru-RU" dirty="0" err="1" smtClean="0"/>
              <a:t>Воронкевич</a:t>
            </a:r>
            <a:r>
              <a:rPr lang="ru-RU" dirty="0" smtClean="0"/>
              <a:t>. «Добро пожаловать в экологию» – перспективный план работы по формированию экологической культуры у детей младшего возраста. Санкт-Петербург, 2003г.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389563" y="273050"/>
            <a:ext cx="3754437" cy="58531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В жизни детей дошкольного возраста игра является ведущей деятельностью. Игра - это эмоциональная деятельность: играющий ребенок находится в хорошем расположении духа, активен и доброжелателен.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5365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749925" y="273050"/>
            <a:ext cx="3394075" cy="585311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/>
              <a:t>   В</a:t>
            </a:r>
            <a:r>
              <a:rPr lang="ru-RU" dirty="0" smtClean="0"/>
              <a:t>о </a:t>
            </a:r>
            <a:r>
              <a:rPr lang="ru-RU" dirty="0" smtClean="0"/>
              <a:t>время игры ребенок раскован, он может проявлять инициативу, совершать любые действия, от которых игра может быть лучше или </a:t>
            </a:r>
            <a:r>
              <a:rPr lang="ru-RU" dirty="0" smtClean="0"/>
              <a:t>хуже.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1"/>
            <a:ext cx="51845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892800" y="764704"/>
            <a:ext cx="3251200" cy="45910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Выделяют </a:t>
            </a:r>
            <a:r>
              <a:rPr lang="ru-RU" dirty="0" smtClean="0"/>
              <a:t>творческие игры и игры с правилами. Они, в свою очередь, делятся на подгруппы: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51845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32040" y="1268760"/>
            <a:ext cx="3851920" cy="49170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Творческие </a:t>
            </a:r>
            <a:r>
              <a:rPr lang="ru-RU" u="sng" dirty="0" smtClean="0"/>
              <a:t>игры: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сюжетно-ролевые;</a:t>
            </a:r>
          </a:p>
          <a:p>
            <a:pPr>
              <a:buNone/>
            </a:pPr>
            <a:r>
              <a:rPr lang="ru-RU" dirty="0" smtClean="0"/>
              <a:t>театрализованные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строительные.</a:t>
            </a:r>
          </a:p>
          <a:p>
            <a:pPr>
              <a:buNone/>
            </a:pPr>
            <a:r>
              <a:rPr lang="ru-RU" u="sng" dirty="0" smtClean="0"/>
              <a:t>Игры с правилами: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дидактические;</a:t>
            </a:r>
          </a:p>
          <a:p>
            <a:pPr>
              <a:buNone/>
            </a:pPr>
            <a:r>
              <a:rPr lang="ru-RU" dirty="0" smtClean="0"/>
              <a:t>- подвижные.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3569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67288" y="981075"/>
            <a:ext cx="4176712" cy="417671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По тематическому распределению содержания</a:t>
            </a:r>
            <a:r>
              <a:rPr lang="ru-RU" dirty="0" smtClean="0"/>
              <a:t> существует следующая классификация: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032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461000" y="1268413"/>
            <a:ext cx="3683000" cy="48577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игры на тему «Живая природа»;</a:t>
            </a:r>
          </a:p>
          <a:p>
            <a:pPr>
              <a:buNone/>
            </a:pPr>
            <a:r>
              <a:rPr lang="ru-RU" dirty="0" smtClean="0"/>
              <a:t>- игры на тему «Неживая природа».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676900" y="273050"/>
            <a:ext cx="3467100" cy="58531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По </a:t>
            </a:r>
            <a:r>
              <a:rPr lang="ru-RU" b="1" dirty="0" smtClean="0"/>
              <a:t>форме организации и мере </a:t>
            </a:r>
            <a:r>
              <a:rPr lang="ru-RU" dirty="0" smtClean="0"/>
              <a:t> выделяют:</a:t>
            </a:r>
          </a:p>
          <a:p>
            <a:pPr>
              <a:buNone/>
            </a:pPr>
            <a:r>
              <a:rPr lang="ru-RU" dirty="0" smtClean="0"/>
              <a:t>- самостоятельную игровую деятельность ребёнка;</a:t>
            </a:r>
          </a:p>
          <a:p>
            <a:pPr>
              <a:buNone/>
            </a:pPr>
            <a:r>
              <a:rPr lang="ru-RU" dirty="0" smtClean="0"/>
              <a:t>- совместную с педагогом игровую деятельность </a:t>
            </a:r>
            <a:r>
              <a:rPr lang="ru-RU" i="1" dirty="0" smtClean="0"/>
              <a:t>(под руководством взрослого)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6085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5534025" y="273050"/>
            <a:ext cx="3609975" cy="58531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По направленности действий</a:t>
            </a:r>
            <a:r>
              <a:rPr lang="ru-RU" dirty="0" smtClean="0"/>
              <a:t> </a:t>
            </a:r>
            <a:r>
              <a:rPr lang="ru-RU" dirty="0" smtClean="0"/>
              <a:t>игры делятся </a:t>
            </a:r>
            <a:r>
              <a:rPr lang="ru-RU" dirty="0" smtClean="0"/>
              <a:t>на:</a:t>
            </a:r>
          </a:p>
          <a:p>
            <a:pPr>
              <a:buNone/>
            </a:pPr>
            <a:r>
              <a:rPr lang="ru-RU" dirty="0" smtClean="0"/>
              <a:t>- сенсорно-моторные;</a:t>
            </a:r>
          </a:p>
          <a:p>
            <a:pPr>
              <a:buNone/>
            </a:pPr>
            <a:r>
              <a:rPr lang="ru-RU" dirty="0" smtClean="0"/>
              <a:t>- предметные;</a:t>
            </a:r>
          </a:p>
          <a:p>
            <a:pPr>
              <a:buNone/>
            </a:pPr>
            <a:r>
              <a:rPr lang="ru-RU" dirty="0" smtClean="0"/>
              <a:t>- игры с перевоплощением  </a:t>
            </a:r>
            <a:r>
              <a:rPr lang="ru-RU" i="1" dirty="0" smtClean="0"/>
              <a:t>(имитационные)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социальные;</a:t>
            </a:r>
          </a:p>
          <a:p>
            <a:pPr>
              <a:buNone/>
            </a:pPr>
            <a:r>
              <a:rPr lang="ru-RU" dirty="0" smtClean="0"/>
              <a:t>- соревновательные.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8245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565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Игра  и экология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2013-04-11T15:30:03Z</dcterms:created>
  <dcterms:modified xsi:type="dcterms:W3CDTF">2013-05-21T15:42:08Z</dcterms:modified>
</cp:coreProperties>
</file>