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Птицы Московской области, занесенные в Красную книгу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           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Шорина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А.Е.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4" descr="кр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000240"/>
            <a:ext cx="342900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ндрей\Desktop\красная книга\бел аис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14356"/>
            <a:ext cx="8011832" cy="5429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ic0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28736"/>
            <a:ext cx="7786710" cy="5840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Серая утка</a:t>
            </a:r>
            <a:endParaRPr lang="ru-RU" dirty="0"/>
          </a:p>
        </p:txBody>
      </p:sp>
      <p:pic>
        <p:nvPicPr>
          <p:cNvPr id="1026" name="Picture 2" descr="C:\Users\Андрей\Desktop\красная книга\серая ут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8410956" cy="55971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Серый гусь</a:t>
            </a:r>
            <a:endParaRPr lang="ru-RU" dirty="0"/>
          </a:p>
        </p:txBody>
      </p:sp>
      <p:pic>
        <p:nvPicPr>
          <p:cNvPr id="2050" name="Picture 2" descr="C:\Users\Андрей\Desktop\красная книга\сер гус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71546"/>
            <a:ext cx="7712023" cy="5429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Журавль </a:t>
            </a:r>
            <a:endParaRPr lang="ru-RU" dirty="0"/>
          </a:p>
        </p:txBody>
      </p:sp>
      <p:pic>
        <p:nvPicPr>
          <p:cNvPr id="4" name="Picture 6" descr="http://livingthings.narod.ru/Clt/Ani/Cho/Ave/Gru/Grd/grd0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20825"/>
            <a:ext cx="5286412" cy="533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Лебедь </a:t>
            </a:r>
            <a:endParaRPr lang="ru-RU" dirty="0"/>
          </a:p>
        </p:txBody>
      </p:sp>
      <p:pic>
        <p:nvPicPr>
          <p:cNvPr id="3074" name="Picture 2" descr="C:\Users\Андрей\Desktop\красная книга\лебед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857232"/>
            <a:ext cx="7601517" cy="5693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Серый журавль</a:t>
            </a:r>
            <a:endParaRPr lang="ru-RU" dirty="0"/>
          </a:p>
        </p:txBody>
      </p:sp>
      <p:pic>
        <p:nvPicPr>
          <p:cNvPr id="4098" name="Picture 2" descr="C:\Users\Андрей\Desktop\красная книга\серый жу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14422"/>
            <a:ext cx="7400977" cy="5286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Пестрый дятел</a:t>
            </a:r>
            <a:endParaRPr lang="ru-RU" dirty="0"/>
          </a:p>
        </p:txBody>
      </p:sp>
      <p:pic>
        <p:nvPicPr>
          <p:cNvPr id="5123" name="Picture 3" descr="C:\Users\Андрей\Desktop\красная книга\пестрый дяте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142984"/>
            <a:ext cx="7040929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Лесной жаворонок</a:t>
            </a:r>
            <a:endParaRPr lang="ru-RU" dirty="0"/>
          </a:p>
        </p:txBody>
      </p:sp>
      <p:pic>
        <p:nvPicPr>
          <p:cNvPr id="6146" name="Picture 2" descr="C:\Users\Андрей\Desktop\красная книга\жаворонок лесно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928670"/>
            <a:ext cx="7520006" cy="56400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Аист </a:t>
            </a:r>
            <a:endParaRPr lang="ru-RU" dirty="0"/>
          </a:p>
        </p:txBody>
      </p:sp>
      <p:pic>
        <p:nvPicPr>
          <p:cNvPr id="7170" name="Picture 2" descr="C:\Users\Андрей\Desktop\красная книга\белый аис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14422"/>
            <a:ext cx="8051414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27</Words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Птицы Московской области, занесенные в Красную книгу</vt:lpstr>
      <vt:lpstr>Серая утка</vt:lpstr>
      <vt:lpstr>Серый гусь</vt:lpstr>
      <vt:lpstr>Журавль </vt:lpstr>
      <vt:lpstr>Лебедь </vt:lpstr>
      <vt:lpstr>Серый журавль</vt:lpstr>
      <vt:lpstr>Пестрый дятел</vt:lpstr>
      <vt:lpstr>Лесной жаворонок</vt:lpstr>
      <vt:lpstr>Аист 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пт</dc:title>
  <dc:creator>Андрей</dc:creator>
  <cp:lastModifiedBy>Андрей</cp:lastModifiedBy>
  <cp:revision>7</cp:revision>
  <dcterms:created xsi:type="dcterms:W3CDTF">2013-03-18T15:33:15Z</dcterms:created>
  <dcterms:modified xsi:type="dcterms:W3CDTF">2013-03-21T05:43:38Z</dcterms:modified>
</cp:coreProperties>
</file>