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Птицы Московской области, занесенные в Красную книгу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Шорина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к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00240"/>
            <a:ext cx="3429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дрей\Desktop\красная книга\бел аи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8011832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ic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786710" cy="58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Серая утка</a:t>
            </a:r>
            <a:endParaRPr lang="ru-RU" dirty="0"/>
          </a:p>
        </p:txBody>
      </p:sp>
      <p:pic>
        <p:nvPicPr>
          <p:cNvPr id="1026" name="Picture 2" descr="C:\Users\Андрей\Desktop\красная книга\серая ут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410956" cy="5597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Серый гусь</a:t>
            </a:r>
            <a:endParaRPr lang="ru-RU" dirty="0"/>
          </a:p>
        </p:txBody>
      </p:sp>
      <p:pic>
        <p:nvPicPr>
          <p:cNvPr id="2050" name="Picture 2" descr="C:\Users\Андрей\Desktop\красная книга\сер гус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712023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Журавль </a:t>
            </a:r>
            <a:endParaRPr lang="ru-RU" dirty="0"/>
          </a:p>
        </p:txBody>
      </p:sp>
      <p:pic>
        <p:nvPicPr>
          <p:cNvPr id="4" name="Picture 6" descr="http://livingthings.narod.ru/Clt/Ani/Cho/Ave/Gru/Grd/grd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20825"/>
            <a:ext cx="5286412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Лебедь </a:t>
            </a:r>
            <a:endParaRPr lang="ru-RU" dirty="0"/>
          </a:p>
        </p:txBody>
      </p:sp>
      <p:pic>
        <p:nvPicPr>
          <p:cNvPr id="3074" name="Picture 2" descr="C:\Users\Андрей\Desktop\красная книга\лебед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601517" cy="5693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Серый журавль</a:t>
            </a:r>
            <a:endParaRPr lang="ru-RU" dirty="0"/>
          </a:p>
        </p:txBody>
      </p:sp>
      <p:pic>
        <p:nvPicPr>
          <p:cNvPr id="4098" name="Picture 2" descr="C:\Users\Андрей\Desktop\красная книга\серый жу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400977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Пестрый дятел</a:t>
            </a:r>
            <a:endParaRPr lang="ru-RU" dirty="0"/>
          </a:p>
        </p:txBody>
      </p:sp>
      <p:pic>
        <p:nvPicPr>
          <p:cNvPr id="5123" name="Picture 3" descr="C:\Users\Андрей\Desktop\красная книга\пестрый дят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7040929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Лесной жаворонок</a:t>
            </a:r>
            <a:endParaRPr lang="ru-RU" dirty="0"/>
          </a:p>
        </p:txBody>
      </p:sp>
      <p:pic>
        <p:nvPicPr>
          <p:cNvPr id="6146" name="Picture 2" descr="C:\Users\Андрей\Desktop\красная книга\жаворонок лесн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520006" cy="5640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Аист </a:t>
            </a:r>
            <a:endParaRPr lang="ru-RU" dirty="0"/>
          </a:p>
        </p:txBody>
      </p:sp>
      <p:pic>
        <p:nvPicPr>
          <p:cNvPr id="7170" name="Picture 2" descr="C:\Users\Андрей\Desktop\красная книга\белый аи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805141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27</Words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Птицы Московской области, занесенные в Красную книгу</vt:lpstr>
      <vt:lpstr>Серая утка</vt:lpstr>
      <vt:lpstr>Серый гусь</vt:lpstr>
      <vt:lpstr>Журавль </vt:lpstr>
      <vt:lpstr>Лебедь </vt:lpstr>
      <vt:lpstr>Серый журавль</vt:lpstr>
      <vt:lpstr>Пестрый дятел</vt:lpstr>
      <vt:lpstr>Лесной жаворонок</vt:lpstr>
      <vt:lpstr>Аист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</dc:title>
  <dc:creator>Андрей</dc:creator>
  <cp:lastModifiedBy>Андрей</cp:lastModifiedBy>
  <cp:revision>7</cp:revision>
  <dcterms:created xsi:type="dcterms:W3CDTF">2013-03-18T15:33:15Z</dcterms:created>
  <dcterms:modified xsi:type="dcterms:W3CDTF">2013-03-21T05:43:38Z</dcterms:modified>
</cp:coreProperties>
</file>