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6" r:id="rId2"/>
    <p:sldId id="257" r:id="rId3"/>
    <p:sldId id="260" r:id="rId4"/>
    <p:sldId id="261" r:id="rId5"/>
    <p:sldId id="262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5" r:id="rId14"/>
    <p:sldId id="272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93889-D897-41B6-B6B3-4B0F2199595F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57445-F08B-47F8-803B-12F9EDB51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039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57445-F08B-47F8-803B-12F9EDB51B2F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0031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4132-111B-48E6-A182-6D7A013B005D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86E1-802A-45C1-A029-71F31AFE65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4132-111B-48E6-A182-6D7A013B005D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86E1-802A-45C1-A029-71F31AFE6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4132-111B-48E6-A182-6D7A013B005D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86E1-802A-45C1-A029-71F31AFE6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4132-111B-48E6-A182-6D7A013B005D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86E1-802A-45C1-A029-71F31AFE6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4132-111B-48E6-A182-6D7A013B005D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47BC86E1-802A-45C1-A029-71F31AFE6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4132-111B-48E6-A182-6D7A013B005D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86E1-802A-45C1-A029-71F31AFE6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4132-111B-48E6-A182-6D7A013B005D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86E1-802A-45C1-A029-71F31AFE6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4132-111B-48E6-A182-6D7A013B005D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86E1-802A-45C1-A029-71F31AFE6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4132-111B-48E6-A182-6D7A013B005D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86E1-802A-45C1-A029-71F31AFE6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4132-111B-48E6-A182-6D7A013B005D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86E1-802A-45C1-A029-71F31AFE6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4132-111B-48E6-A182-6D7A013B005D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86E1-802A-45C1-A029-71F31AFE6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5734132-111B-48E6-A182-6D7A013B005D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7BC86E1-802A-45C1-A029-71F31AFE6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ПРЕЗЕНТАЦИЯ Проекта НА ТЕМУ: « МЫ И КОСМОС»</a:t>
            </a:r>
            <a:br>
              <a:rPr lang="ru-RU" sz="2800" dirty="0" smtClean="0"/>
            </a:br>
            <a:r>
              <a:rPr lang="ru-RU" sz="2800" dirty="0" smtClean="0"/>
              <a:t>ДЛЯ ДЕТЕЙ СТАРШЕЙ ЛОГОПЕДИЧЕСКОЙ ГРУППЫ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Подготовила воспитатель ГБДОУ №25</a:t>
            </a:r>
          </a:p>
          <a:p>
            <a:r>
              <a:rPr lang="ru-RU" sz="2400" dirty="0" smtClean="0"/>
              <a:t>Панфил Юлия Викторовна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547446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можно слепить ракету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3" y="1470188"/>
            <a:ext cx="6912768" cy="5184576"/>
          </a:xfrm>
        </p:spPr>
      </p:pic>
    </p:spTree>
    <p:extLst>
      <p:ext uri="{BB962C8B-B14F-4D97-AF65-F5344CB8AC3E}">
        <p14:creationId xmlns:p14="http://schemas.microsoft.com/office/powerpoint/2010/main" val="17944709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книжек – самоделок, сделанных вместе с родителями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0453929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Вот такие замечательные книжки у нас получились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15774704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Экскурсия в библиотеку на лекцию о космосе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5330772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Праздник : «День Космонавтики»</a:t>
            </a:r>
            <a:endParaRPr lang="ru-RU" dirty="0"/>
          </a:p>
        </p:txBody>
      </p:sp>
      <p:pic>
        <p:nvPicPr>
          <p:cNvPr id="5" name="Содержимое 4" descr="DSC02677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DSC02687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69000011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466653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9709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-79653"/>
            <a:ext cx="4572000" cy="70173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+mj-lt"/>
              </a:rPr>
              <a:t>Цель проекта «Мы и космос»:</a:t>
            </a:r>
            <a:endParaRPr lang="ru-RU" dirty="0">
              <a:solidFill>
                <a:srgbClr val="FF0000"/>
              </a:solidFill>
              <a:latin typeface="+mj-lt"/>
            </a:endParaRPr>
          </a:p>
          <a:p>
            <a:r>
              <a:rPr lang="ru-RU" dirty="0"/>
              <a:t>Формирование  у  детей старшего дошкольного возраста представлений о космическом пространстве, освоении космоса людьми.</a:t>
            </a:r>
          </a:p>
          <a:p>
            <a:r>
              <a:rPr lang="ru-RU" b="1" dirty="0">
                <a:solidFill>
                  <a:srgbClr val="FFC000"/>
                </a:solidFill>
              </a:rPr>
              <a:t>Задачи:</a:t>
            </a:r>
            <a:endParaRPr lang="ru-RU" dirty="0">
              <a:solidFill>
                <a:srgbClr val="FFC000"/>
              </a:solidFill>
            </a:endParaRPr>
          </a:p>
          <a:p>
            <a:r>
              <a:rPr lang="ru-RU" dirty="0"/>
              <a:t>1. Продолжать расширять представление детей о многообразии космоса. Рассказать детям об интересных фактах и событиях космоса.</a:t>
            </a:r>
          </a:p>
          <a:p>
            <a:r>
              <a:rPr lang="ru-RU" dirty="0"/>
              <a:t>2. Дать детям представления о том, что Вселенная – это множество звёзд. Солнце – это самая близкая к Земле звезда. Уточнить представления о планетах, созвездиях.</a:t>
            </a:r>
          </a:p>
          <a:p>
            <a:r>
              <a:rPr lang="ru-RU" dirty="0"/>
              <a:t>3. Дать детям знания об освоении человеком космического пространства, о значении космических исследований для жизни людей на Земле. Познакомить с первым лётчиком-космонавтом Ю.А. Гагариным.</a:t>
            </a:r>
          </a:p>
          <a:p>
            <a:r>
              <a:rPr lang="ru-RU" dirty="0"/>
              <a:t>4. Воспитывать чувство гордости за свою Родину.</a:t>
            </a:r>
          </a:p>
          <a:p>
            <a:r>
              <a:rPr lang="ru-RU" b="1" dirty="0"/>
              <a:t>Участники проекта:</a:t>
            </a:r>
            <a:r>
              <a:rPr lang="ru-RU" dirty="0"/>
              <a:t> дети старшего дошкольного возраста, педагоги, родители.</a:t>
            </a:r>
          </a:p>
          <a:p>
            <a:r>
              <a:rPr lang="ru-RU" b="1" dirty="0"/>
              <a:t>Сроки реализации проекта</a:t>
            </a:r>
            <a:r>
              <a:rPr lang="ru-RU" dirty="0"/>
              <a:t>: </a:t>
            </a:r>
            <a:r>
              <a:rPr lang="ru-RU" dirty="0" smtClean="0"/>
              <a:t>1месяц</a:t>
            </a:r>
            <a:endParaRPr lang="ru-RU" dirty="0"/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08785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Этапы работы над проектом</a:t>
            </a:r>
            <a:endParaRPr lang="ru-RU" sz="28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3608" y="1916832"/>
            <a:ext cx="6398808" cy="462136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C000"/>
                </a:solidFill>
              </a:rPr>
              <a:t>Опрос детей на тему : « Что такое космос?»</a:t>
            </a:r>
            <a:endParaRPr lang="ru-RU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8619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Изучение литературы по теме и знакомство с планетами Солнечной системы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40581265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Выкладывание ракет из палочек Кюизинера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360749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Сколько звёзд на небе?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2983" y="1600200"/>
            <a:ext cx="6758880" cy="5069160"/>
          </a:xfrm>
        </p:spPr>
      </p:pic>
    </p:spTree>
    <p:extLst>
      <p:ext uri="{BB962C8B-B14F-4D97-AF65-F5344CB8AC3E}">
        <p14:creationId xmlns:p14="http://schemas.microsoft.com/office/powerpoint/2010/main" val="3658937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Космические игры - приключения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6514800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Раскраски по теме: «Космос»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2782757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Космос можно нарисовать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564904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199" y="2348706"/>
            <a:ext cx="4416723" cy="3312542"/>
          </a:xfrm>
        </p:spPr>
      </p:pic>
    </p:spTree>
    <p:extLst>
      <p:ext uri="{BB962C8B-B14F-4D97-AF65-F5344CB8AC3E}">
        <p14:creationId xmlns:p14="http://schemas.microsoft.com/office/powerpoint/2010/main" val="39279955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105</TotalTime>
  <Words>106</Words>
  <Application>Microsoft Office PowerPoint</Application>
  <PresentationFormat>Экран (4:3)</PresentationFormat>
  <Paragraphs>28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ПРЕЗЕНТАЦИЯ Проекта НА ТЕМУ: « МЫ И КОСМОС» ДЛЯ ДЕТЕЙ СТАРШЕЙ ЛОГОПЕДИЧЕСКОЙ ГРУППЫ</vt:lpstr>
      <vt:lpstr>Презентация PowerPoint</vt:lpstr>
      <vt:lpstr>Этапы работы над проектом</vt:lpstr>
      <vt:lpstr>Изучение литературы по теме и знакомство с планетами Солнечной системы</vt:lpstr>
      <vt:lpstr>Выкладывание ракет из палочек Кюизинера</vt:lpstr>
      <vt:lpstr>Сколько звёзд на небе?</vt:lpstr>
      <vt:lpstr>Космические игры - приключения</vt:lpstr>
      <vt:lpstr>Раскраски по теме: «Космос»</vt:lpstr>
      <vt:lpstr>Космос можно нарисовать</vt:lpstr>
      <vt:lpstr>А можно слепить ракету</vt:lpstr>
      <vt:lpstr>Презентация книжек – самоделок, сделанных вместе с родителями</vt:lpstr>
      <vt:lpstr>Вот такие замечательные книжки у нас получились</vt:lpstr>
      <vt:lpstr>Экскурсия в библиотеку на лекцию о космосе</vt:lpstr>
      <vt:lpstr>Праздник : «День Космонавтики»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ПРЕКТА НА ТЕМУ: « МЫ И КОСМОС» ДЛЯ ДЕТЕЙ СТАРШЕЙ ЛОГОПЕДИЧЕСКОЙ ГРУППЫ</dc:title>
  <dc:creator>Пользователь Windows</dc:creator>
  <cp:lastModifiedBy>Пользователь Windows</cp:lastModifiedBy>
  <cp:revision>14</cp:revision>
  <dcterms:created xsi:type="dcterms:W3CDTF">2013-05-06T06:30:30Z</dcterms:created>
  <dcterms:modified xsi:type="dcterms:W3CDTF">2013-05-23T09:51:44Z</dcterms:modified>
</cp:coreProperties>
</file>