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6" r:id="rId10"/>
    <p:sldId id="264" r:id="rId11"/>
    <p:sldId id="265" r:id="rId12"/>
    <p:sldId id="268" r:id="rId13"/>
    <p:sldId id="267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5/23/2013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857232"/>
            <a:ext cx="8229600" cy="1828800"/>
          </a:xfrm>
        </p:spPr>
        <p:txBody>
          <a:bodyPr/>
          <a:lstStyle/>
          <a:p>
            <a:r>
              <a:rPr lang="ru-RU" dirty="0" smtClean="0">
                <a:solidFill>
                  <a:srgbClr val="008000"/>
                </a:solidFill>
              </a:rPr>
              <a:t>Что такое стул?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008000"/>
                </a:solidFill>
              </a:rPr>
              <a:t>Конспект непосредственно – образовательной </a:t>
            </a:r>
            <a:r>
              <a:rPr lang="ru-RU" dirty="0" smtClean="0">
                <a:solidFill>
                  <a:srgbClr val="008000"/>
                </a:solidFill>
              </a:rPr>
              <a:t>деятельности</a:t>
            </a:r>
            <a:r>
              <a:rPr lang="ru-RU" dirty="0" smtClean="0">
                <a:solidFill>
                  <a:srgbClr val="008000"/>
                </a:solidFill>
              </a:rPr>
              <a:t> </a:t>
            </a:r>
            <a:r>
              <a:rPr lang="ru-RU" dirty="0" smtClean="0">
                <a:solidFill>
                  <a:srgbClr val="008000"/>
                </a:solidFill>
              </a:rPr>
              <a:t>по ознакомлению с окружающим миром </a:t>
            </a:r>
            <a:r>
              <a:rPr lang="ru-RU" dirty="0" smtClean="0">
                <a:solidFill>
                  <a:srgbClr val="008000"/>
                </a:solidFill>
              </a:rPr>
              <a:t>с </a:t>
            </a:r>
            <a:r>
              <a:rPr lang="ru-RU" dirty="0" smtClean="0">
                <a:solidFill>
                  <a:srgbClr val="008000"/>
                </a:solidFill>
              </a:rPr>
              <a:t>детьми старшей группы.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Подготовила и п</a:t>
            </a:r>
            <a:r>
              <a:rPr lang="ru-RU" dirty="0" smtClean="0">
                <a:solidFill>
                  <a:srgbClr val="008000"/>
                </a:solidFill>
              </a:rPr>
              <a:t>ровела </a:t>
            </a:r>
            <a:r>
              <a:rPr lang="ru-RU" dirty="0" smtClean="0">
                <a:solidFill>
                  <a:srgbClr val="008000"/>
                </a:solidFill>
              </a:rPr>
              <a:t>воспитатель 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Скворцова М.В.</a:t>
            </a:r>
          </a:p>
          <a:p>
            <a:r>
              <a:rPr lang="ru-RU" sz="2600" dirty="0" smtClean="0">
                <a:solidFill>
                  <a:srgbClr val="008000"/>
                </a:solidFill>
              </a:rPr>
              <a:t>ГБДОУ № 88 комбинированного вида Приморского района </a:t>
            </a:r>
          </a:p>
          <a:p>
            <a:r>
              <a:rPr lang="ru-RU" sz="2600" dirty="0" smtClean="0">
                <a:solidFill>
                  <a:srgbClr val="008000"/>
                </a:solidFill>
              </a:rPr>
              <a:t>г. Санкт - Петербурга</a:t>
            </a:r>
          </a:p>
          <a:p>
            <a:r>
              <a:rPr lang="ru-RU" sz="1800" dirty="0" smtClean="0">
                <a:solidFill>
                  <a:srgbClr val="008000"/>
                </a:solidFill>
              </a:rPr>
              <a:t>15.05.2013г</a:t>
            </a:r>
            <a:endParaRPr lang="ru-RU" sz="1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тулья 0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44" y="0"/>
            <a:ext cx="3905245" cy="2928934"/>
          </a:xfrm>
          <a:prstGeom prst="rect">
            <a:avLst/>
          </a:prstGeom>
        </p:spPr>
      </p:pic>
      <p:pic>
        <p:nvPicPr>
          <p:cNvPr id="6" name="Рисунок 5" descr="стулья 01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48220" y="0"/>
            <a:ext cx="3809994" cy="2857496"/>
          </a:xfrm>
          <a:prstGeom prst="rect">
            <a:avLst/>
          </a:prstGeom>
        </p:spPr>
      </p:pic>
      <p:pic>
        <p:nvPicPr>
          <p:cNvPr id="8" name="Рисунок 7" descr="стулья 01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00232" y="3214686"/>
            <a:ext cx="4071934" cy="3053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тулья 0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14480" y="1928802"/>
            <a:ext cx="5119691" cy="38397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8794" y="500043"/>
            <a:ext cx="6357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8000"/>
                </a:solidFill>
              </a:rPr>
              <a:t>    Вот что у нас получилось.</a:t>
            </a:r>
          </a:p>
          <a:p>
            <a:r>
              <a:rPr lang="ru-RU" sz="2800" dirty="0" smtClean="0">
                <a:solidFill>
                  <a:srgbClr val="008000"/>
                </a:solidFill>
              </a:rPr>
              <a:t>Каждый стул имеет своё авторское название.</a:t>
            </a:r>
            <a:endParaRPr lang="ru-RU" sz="2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тулья 02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28728" y="128586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улья 02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28728" y="714356"/>
            <a:ext cx="6792404" cy="50943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3116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8000"/>
                </a:solidFill>
              </a:rPr>
              <a:t>Спасибо за внимание.</a:t>
            </a:r>
            <a:endParaRPr lang="ru-RU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Цели: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8000"/>
                </a:solidFill>
              </a:rPr>
              <a:t>Образовательная:</a:t>
            </a:r>
          </a:p>
          <a:p>
            <a:r>
              <a:rPr lang="ru-RU" sz="1800" dirty="0" smtClean="0">
                <a:solidFill>
                  <a:srgbClr val="008000"/>
                </a:solidFill>
              </a:rPr>
              <a:t>Познакомить с историей развития стула.</a:t>
            </a:r>
          </a:p>
          <a:p>
            <a:r>
              <a:rPr lang="ru-RU" sz="1800" dirty="0" smtClean="0">
                <a:solidFill>
                  <a:srgbClr val="008000"/>
                </a:solidFill>
              </a:rPr>
              <a:t>Объяснить значение слова «интерьер»</a:t>
            </a:r>
          </a:p>
          <a:p>
            <a:r>
              <a:rPr lang="ru-RU" sz="1800" dirty="0" smtClean="0">
                <a:solidFill>
                  <a:srgbClr val="008000"/>
                </a:solidFill>
              </a:rPr>
              <a:t>Обсудить из каких материалов они сделаны.</a:t>
            </a:r>
          </a:p>
          <a:p>
            <a:r>
              <a:rPr lang="ru-RU" sz="1800" dirty="0" smtClean="0">
                <a:solidFill>
                  <a:srgbClr val="008000"/>
                </a:solidFill>
              </a:rPr>
              <a:t>Продумывать замысел работы по созданию своего стула (нарисовать его и придумать название).</a:t>
            </a:r>
          </a:p>
          <a:p>
            <a:r>
              <a:rPr lang="ru-RU" sz="1800" dirty="0" smtClean="0">
                <a:solidFill>
                  <a:srgbClr val="008000"/>
                </a:solidFill>
              </a:rPr>
              <a:t>Воспитательная:</a:t>
            </a:r>
          </a:p>
          <a:p>
            <a:r>
              <a:rPr lang="ru-RU" sz="1800" dirty="0" smtClean="0">
                <a:solidFill>
                  <a:srgbClr val="008000"/>
                </a:solidFill>
              </a:rPr>
              <a:t>Воспитывать интерес к предметам окружающей нас обстановки, уметь оценивать удобство и функциональность мебели.</a:t>
            </a:r>
          </a:p>
          <a:p>
            <a:r>
              <a:rPr lang="ru-RU" sz="1800" dirty="0" smtClean="0">
                <a:solidFill>
                  <a:srgbClr val="008000"/>
                </a:solidFill>
              </a:rPr>
              <a:t>Воспитывать бережное отношение к вещам, сделанным руками людей.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Ход работы: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01080" cy="55950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dirty="0" smtClean="0">
                <a:solidFill>
                  <a:schemeClr val="bg1"/>
                </a:solidFill>
              </a:rPr>
              <a:t>                       </a:t>
            </a:r>
            <a:r>
              <a:rPr lang="ru-RU" sz="1600" dirty="0" smtClean="0">
                <a:solidFill>
                  <a:srgbClr val="008000"/>
                </a:solidFill>
              </a:rPr>
              <a:t>Ребята отгадайте загадку:</a:t>
            </a:r>
          </a:p>
          <a:p>
            <a:pPr>
              <a:buNone/>
            </a:pPr>
            <a:r>
              <a:rPr lang="ru-RU" sz="1600" dirty="0" smtClean="0">
                <a:solidFill>
                  <a:srgbClr val="008000"/>
                </a:solidFill>
              </a:rPr>
              <a:t>                                      Есть спина, а не лежит,</a:t>
            </a:r>
          </a:p>
          <a:p>
            <a:pPr>
              <a:buNone/>
            </a:pPr>
            <a:r>
              <a:rPr lang="ru-RU" sz="1600" dirty="0" smtClean="0">
                <a:solidFill>
                  <a:srgbClr val="008000"/>
                </a:solidFill>
              </a:rPr>
              <a:t>                                      Четыре ноги, а не ходит,</a:t>
            </a:r>
          </a:p>
          <a:p>
            <a:pPr>
              <a:buNone/>
            </a:pPr>
            <a:r>
              <a:rPr lang="ru-RU" sz="1600" dirty="0" smtClean="0">
                <a:solidFill>
                  <a:srgbClr val="008000"/>
                </a:solidFill>
              </a:rPr>
              <a:t>                                      Но всегда стоит</a:t>
            </a:r>
          </a:p>
          <a:p>
            <a:pPr>
              <a:buNone/>
            </a:pPr>
            <a:r>
              <a:rPr lang="ru-RU" sz="1600" dirty="0" smtClean="0">
                <a:solidFill>
                  <a:srgbClr val="008000"/>
                </a:solidFill>
              </a:rPr>
              <a:t>                                      И всем сидеть велит.</a:t>
            </a:r>
          </a:p>
          <a:p>
            <a:pPr>
              <a:buNone/>
            </a:pPr>
            <a:r>
              <a:rPr lang="ru-RU" sz="1600" dirty="0" smtClean="0">
                <a:solidFill>
                  <a:srgbClr val="008000"/>
                </a:solidFill>
              </a:rPr>
              <a:t>                                                                         Стул.</a:t>
            </a:r>
          </a:p>
          <a:p>
            <a:pPr>
              <a:buNone/>
            </a:pPr>
            <a:r>
              <a:rPr lang="ru-RU" sz="1900" dirty="0" smtClean="0">
                <a:solidFill>
                  <a:srgbClr val="008000"/>
                </a:solidFill>
              </a:rPr>
              <a:t>       </a:t>
            </a:r>
            <a:r>
              <a:rPr lang="ru-RU" sz="1600" dirty="0" smtClean="0">
                <a:solidFill>
                  <a:srgbClr val="008000"/>
                </a:solidFill>
              </a:rPr>
              <a:t>Правильно, мы сегодня с вами познакомимся поближе с этим предметом мебели. Кто - </a:t>
            </a:r>
            <a:r>
              <a:rPr lang="ru-RU" sz="1600" dirty="0" err="1" smtClean="0">
                <a:solidFill>
                  <a:srgbClr val="008000"/>
                </a:solidFill>
              </a:rPr>
              <a:t>нибудь</a:t>
            </a:r>
            <a:r>
              <a:rPr lang="ru-RU" sz="1600" dirty="0" smtClean="0">
                <a:solidFill>
                  <a:srgbClr val="008000"/>
                </a:solidFill>
              </a:rPr>
              <a:t>  знает когда и как появился стул?</a:t>
            </a:r>
          </a:p>
          <a:p>
            <a:pPr>
              <a:buNone/>
            </a:pPr>
            <a:r>
              <a:rPr lang="ru-RU" sz="1600" dirty="0" smtClean="0">
                <a:solidFill>
                  <a:srgbClr val="008000"/>
                </a:solidFill>
              </a:rPr>
              <a:t>       Полагают, что слово «стул» пришло к нам с древнеисландского языка, и обозначало предмет со спинкой для сидения.</a:t>
            </a:r>
          </a:p>
          <a:p>
            <a:pPr>
              <a:buNone/>
            </a:pPr>
            <a:r>
              <a:rPr lang="ru-RU" sz="1600" dirty="0" smtClean="0">
                <a:solidFill>
                  <a:srgbClr val="008000"/>
                </a:solidFill>
              </a:rPr>
              <a:t>      Стул –древний предмет, используемый человеком. Сидеть на земле не всегда было удобно и безопасно. Сначала удалось решить  вопрос </a:t>
            </a:r>
            <a:r>
              <a:rPr lang="ru-RU" sz="1600" dirty="0" err="1" smtClean="0">
                <a:solidFill>
                  <a:srgbClr val="008000"/>
                </a:solidFill>
              </a:rPr>
              <a:t>удобсва</a:t>
            </a:r>
            <a:r>
              <a:rPr lang="ru-RU" sz="1600" dirty="0" smtClean="0">
                <a:solidFill>
                  <a:srgbClr val="008000"/>
                </a:solidFill>
              </a:rPr>
              <a:t> - на землю стелились </a:t>
            </a:r>
            <a:r>
              <a:rPr lang="ru-RU" sz="1600" dirty="0" err="1" smtClean="0">
                <a:solidFill>
                  <a:srgbClr val="008000"/>
                </a:solidFill>
              </a:rPr>
              <a:t>щкуры</a:t>
            </a:r>
            <a:r>
              <a:rPr lang="ru-RU" sz="1600" dirty="0" smtClean="0">
                <a:solidFill>
                  <a:srgbClr val="008000"/>
                </a:solidFill>
              </a:rPr>
              <a:t>. Затем встал вопрос безопасности- вставать с земли труднее, чем с какого – либо предмета. И люди стали использовать пни или упавшие деревья, а так же камни и кочки. Это прототипы современных табуретов- стулья без спинки. Со временем у табурета появилась спинка. Так «родился» стул.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008000"/>
                </a:solidFill>
              </a:rPr>
              <a:t>     У любого стула есть…? Что же у него есть? </a:t>
            </a:r>
          </a:p>
          <a:p>
            <a:pPr>
              <a:buNone/>
            </a:pPr>
            <a:r>
              <a:rPr lang="ru-RU" sz="1800" dirty="0" smtClean="0">
                <a:solidFill>
                  <a:srgbClr val="008000"/>
                </a:solidFill>
              </a:rPr>
              <a:t>     Дети договаривают предложение: сидение, чтобы сесть, и спинка, чтобы опереться спиной, и четыре ножки. Из каких материалов делают стулья? </a:t>
            </a:r>
          </a:p>
          <a:p>
            <a:pPr>
              <a:buNone/>
            </a:pPr>
            <a:r>
              <a:rPr lang="ru-RU" sz="1800" dirty="0" smtClean="0">
                <a:solidFill>
                  <a:srgbClr val="008000"/>
                </a:solidFill>
              </a:rPr>
              <a:t>      Правильно из дерева, пластмассы, железа.</a:t>
            </a:r>
          </a:p>
          <a:p>
            <a:pPr>
              <a:buNone/>
            </a:pPr>
            <a:r>
              <a:rPr lang="ru-RU" sz="1800" dirty="0" smtClean="0">
                <a:solidFill>
                  <a:srgbClr val="008000"/>
                </a:solidFill>
              </a:rPr>
              <a:t>     Я вам предлагаю пройти на нашу выставку стульев и выбрать тот стул который вам понравился и посидеть на нём. На стуле лежат корона и </a:t>
            </a:r>
          </a:p>
          <a:p>
            <a:pPr>
              <a:buNone/>
            </a:pPr>
            <a:r>
              <a:rPr lang="ru-RU" sz="1800" dirty="0" smtClean="0">
                <a:solidFill>
                  <a:srgbClr val="008000"/>
                </a:solidFill>
              </a:rPr>
              <a:t>        цветок как вы думаете для чего? </a:t>
            </a:r>
          </a:p>
          <a:p>
            <a:pPr>
              <a:buNone/>
            </a:pPr>
            <a:r>
              <a:rPr lang="ru-RU" sz="1800" dirty="0" smtClean="0">
                <a:solidFill>
                  <a:srgbClr val="008000"/>
                </a:solidFill>
              </a:rPr>
              <a:t>       Варианты детей.</a:t>
            </a:r>
          </a:p>
          <a:p>
            <a:pPr>
              <a:buNone/>
            </a:pPr>
            <a:r>
              <a:rPr lang="ru-RU" sz="1800" dirty="0" smtClean="0">
                <a:solidFill>
                  <a:srgbClr val="008000"/>
                </a:solidFill>
              </a:rPr>
              <a:t>      Они для того чтобы вы почувствовали себя королём или королевой.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4709160"/>
          </a:xfrm>
        </p:spPr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rgbClr val="008000"/>
                </a:solidFill>
              </a:rPr>
              <a:t>Дети проходят, и выбирают стул на котором бы им хотелось бы посидеть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/>
          </a:p>
        </p:txBody>
      </p:sp>
      <p:pic>
        <p:nvPicPr>
          <p:cNvPr id="4" name="Рисунок 3" descr="стулья 0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2500306"/>
            <a:ext cx="3714744" cy="2786058"/>
          </a:xfrm>
          <a:prstGeom prst="rect">
            <a:avLst/>
          </a:prstGeom>
        </p:spPr>
      </p:pic>
      <p:pic>
        <p:nvPicPr>
          <p:cNvPr id="5" name="Рисунок 4" descr="стулья 00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57686" y="2643182"/>
            <a:ext cx="3762369" cy="2821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улья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3071801" cy="2303851"/>
          </a:xfrm>
          <a:prstGeom prst="rect">
            <a:avLst/>
          </a:prstGeom>
        </p:spPr>
      </p:pic>
      <p:pic>
        <p:nvPicPr>
          <p:cNvPr id="5" name="Рисунок 4" descr="стулья 00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86050" y="2357430"/>
            <a:ext cx="3095646" cy="2321735"/>
          </a:xfrm>
          <a:prstGeom prst="rect">
            <a:avLst/>
          </a:prstGeom>
        </p:spPr>
      </p:pic>
      <p:pic>
        <p:nvPicPr>
          <p:cNvPr id="6" name="Рисунок 5" descr="стулья 00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29322" y="4286256"/>
            <a:ext cx="3047989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улья 00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14348" y="214290"/>
            <a:ext cx="3853397" cy="2890048"/>
          </a:xfrm>
          <a:prstGeom prst="rect">
            <a:avLst/>
          </a:prstGeom>
        </p:spPr>
      </p:pic>
      <p:pic>
        <p:nvPicPr>
          <p:cNvPr id="5" name="Рисунок 4" descr="стулья 00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3438" y="3071810"/>
            <a:ext cx="3952871" cy="296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улья 0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285728"/>
            <a:ext cx="4091523" cy="3068643"/>
          </a:xfrm>
          <a:prstGeom prst="rect">
            <a:avLst/>
          </a:prstGeom>
        </p:spPr>
      </p:pic>
      <p:pic>
        <p:nvPicPr>
          <p:cNvPr id="5" name="Рисунок 4" descr="стулья 0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3438" y="3571876"/>
            <a:ext cx="3929090" cy="2946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857364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8000"/>
                </a:solidFill>
              </a:rPr>
              <a:t>Вот мы все и побывали королями и королевам. </a:t>
            </a:r>
          </a:p>
          <a:p>
            <a:pPr>
              <a:buNone/>
            </a:pPr>
            <a:r>
              <a:rPr lang="ru-RU" dirty="0" smtClean="0">
                <a:solidFill>
                  <a:srgbClr val="008000"/>
                </a:solidFill>
              </a:rPr>
              <a:t>А теперь я хочу чтобы вы стали дизайнерами </a:t>
            </a:r>
          </a:p>
          <a:p>
            <a:pPr>
              <a:buNone/>
            </a:pPr>
            <a:r>
              <a:rPr lang="ru-RU" dirty="0" smtClean="0">
                <a:solidFill>
                  <a:srgbClr val="008000"/>
                </a:solidFill>
              </a:rPr>
              <a:t>по разработке своих стульев. Присаживайтесь </a:t>
            </a:r>
          </a:p>
          <a:p>
            <a:pPr>
              <a:buNone/>
            </a:pPr>
            <a:r>
              <a:rPr lang="ru-RU" dirty="0" smtClean="0">
                <a:solidFill>
                  <a:srgbClr val="008000"/>
                </a:solidFill>
              </a:rPr>
              <a:t>за свои рабочие места и начинайте творить.</a:t>
            </a:r>
          </a:p>
          <a:p>
            <a:pPr>
              <a:buNone/>
            </a:pPr>
            <a:r>
              <a:rPr lang="ru-RU" dirty="0" smtClean="0">
                <a:solidFill>
                  <a:srgbClr val="008000"/>
                </a:solidFill>
              </a:rPr>
              <a:t>Дети за столами рисуют.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149</TotalTime>
  <Words>439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Default Theme</vt:lpstr>
      <vt:lpstr>Что такое стул?</vt:lpstr>
      <vt:lpstr>Цели:</vt:lpstr>
      <vt:lpstr>Ход работы: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стул?</dc:title>
  <dc:creator>hkdfk.aas</dc:creator>
  <cp:lastModifiedBy>hkdfk.aas</cp:lastModifiedBy>
  <cp:revision>6</cp:revision>
  <dcterms:created xsi:type="dcterms:W3CDTF">2013-05-23T08:38:57Z</dcterms:created>
  <dcterms:modified xsi:type="dcterms:W3CDTF">2013-05-23T11:16:30Z</dcterms:modified>
</cp:coreProperties>
</file>