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21" autoAdjust="0"/>
  </p:normalViewPr>
  <p:slideViewPr>
    <p:cSldViewPr>
      <p:cViewPr varScale="1">
        <p:scale>
          <a:sx n="83" d="100"/>
          <a:sy n="83" d="100"/>
        </p:scale>
        <p:origin x="-45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01D32-C5DB-4E98-B3A7-CB984A853C37}" type="datetimeFigureOut">
              <a:rPr lang="ru-RU" smtClean="0"/>
              <a:t>21.05.2013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93C733-A359-49B7-9E05-7B77A1BB459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3C733-A359-49B7-9E05-7B77A1BB459A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52c2c5e937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10062"/>
            <a:ext cx="5667404" cy="4100013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429132"/>
            <a:ext cx="6400800" cy="192882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На рассвете 22 июня 1941 года, на мирные, ещё спящие города и села нашей Родины, с аэродромов поднялись в воздух немецкие самолеты с бомбами. Громом по всей западной границе покатились орудийные выстрелы.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15074" y="142853"/>
            <a:ext cx="2643206" cy="3457598"/>
          </a:xfrm>
        </p:spPr>
        <p:txBody>
          <a:bodyPr/>
          <a:lstStyle/>
          <a:p>
            <a:r>
              <a:rPr lang="ru-RU" dirty="0" smtClean="0"/>
              <a:t>Начало войны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868505-133900697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228600"/>
            <a:ext cx="6357982" cy="3914780"/>
          </a:xfrm>
          <a:prstGeom prst="rect">
            <a:avLst/>
          </a:prstGeom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000504"/>
            <a:ext cx="8229600" cy="235745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Война </a:t>
            </a:r>
            <a:r>
              <a:rPr lang="ru-RU" dirty="0" smtClean="0"/>
              <a:t>длилась долгих четыре </a:t>
            </a:r>
            <a:r>
              <a:rPr lang="ru-RU" dirty="0" smtClean="0"/>
              <a:t>года. Наша </a:t>
            </a:r>
            <a:r>
              <a:rPr lang="ru-RU" dirty="0" smtClean="0"/>
              <a:t>доблестная армия не только прогнала немцев с нашей </a:t>
            </a:r>
            <a:r>
              <a:rPr lang="ru-RU" dirty="0" smtClean="0"/>
              <a:t>земли, но </a:t>
            </a:r>
            <a:r>
              <a:rPr lang="ru-RU" dirty="0" smtClean="0"/>
              <a:t>и освободила народы других стран, захваченных гитлеровской Германией.</a:t>
            </a:r>
          </a:p>
          <a:p>
            <a:pPr>
              <a:buNone/>
            </a:pPr>
            <a:r>
              <a:rPr lang="ru-RU" dirty="0" smtClean="0"/>
              <a:t>      Наши </a:t>
            </a:r>
            <a:r>
              <a:rPr lang="ru-RU" dirty="0" smtClean="0"/>
              <a:t>солдаты дошли до Берлина — столицы </a:t>
            </a:r>
            <a:r>
              <a:rPr lang="ru-RU" dirty="0" smtClean="0"/>
              <a:t>Германии. И там</a:t>
            </a:r>
            <a:r>
              <a:rPr lang="ru-RU" dirty="0" smtClean="0"/>
              <a:t>, на самом главном здании, которое называлось Рейхстагом, был водружен наш флаг Победы.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929198"/>
            <a:ext cx="8229600" cy="116680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 9 мая 1945 года закончилась война, и тот день стал самым светлым и любимым праздником — Днем Победы! </a:t>
            </a: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Lb65rWDEv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357166"/>
            <a:ext cx="6572296" cy="4572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214818"/>
            <a:ext cx="8229600" cy="188118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Во </a:t>
            </a:r>
            <a:r>
              <a:rPr lang="ru-RU" dirty="0" smtClean="0"/>
              <a:t>многих городах нашей страны прогремели залпы победного салюта!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240391347_24439980_1945_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357166"/>
            <a:ext cx="7358114" cy="4714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857760"/>
            <a:ext cx="8229600" cy="12382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 А </a:t>
            </a:r>
            <a:r>
              <a:rPr lang="ru-RU" dirty="0" smtClean="0"/>
              <a:t>24 июня  1945 года в Москве состоялся  парад Победы, на котором к стенам Кремля были брошены фашистские флаги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0zdpz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357166"/>
            <a:ext cx="6786610" cy="4071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3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357166"/>
            <a:ext cx="3929090" cy="3357586"/>
          </a:xfrm>
          <a:prstGeom prst="rect">
            <a:avLst/>
          </a:prstGeom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500570"/>
            <a:ext cx="8229600" cy="15954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Воздух </a:t>
            </a:r>
            <a:r>
              <a:rPr lang="ru-RU" sz="2400" dirty="0" smtClean="0"/>
              <a:t>наполнился рокотом моторов, танков и </a:t>
            </a:r>
            <a:r>
              <a:rPr lang="ru-RU" sz="2400" dirty="0" smtClean="0"/>
              <a:t>грузовиков. Немецко-фашистская </a:t>
            </a:r>
            <a:r>
              <a:rPr lang="ru-RU" sz="2400" dirty="0" smtClean="0"/>
              <a:t>Германия вероломно, без </a:t>
            </a:r>
            <a:r>
              <a:rPr lang="ru-RU" sz="2400" dirty="0" smtClean="0"/>
              <a:t>объявления войны</a:t>
            </a:r>
            <a:r>
              <a:rPr lang="ru-RU" sz="2400" dirty="0" smtClean="0"/>
              <a:t>, напала на нашу страну.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2757478" cy="406241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0647d58ad1ea01cb78e0e902053985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1357298"/>
            <a:ext cx="4124325" cy="310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643446"/>
            <a:ext cx="8229600" cy="145255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Фашистские </a:t>
            </a:r>
            <a:r>
              <a:rPr lang="ru-RU" dirty="0" smtClean="0"/>
              <a:t>самолеты бомбили города и </a:t>
            </a:r>
            <a:r>
              <a:rPr lang="ru-RU" dirty="0" smtClean="0"/>
              <a:t>порты, аэродромы </a:t>
            </a:r>
            <a:r>
              <a:rPr lang="ru-RU" dirty="0" smtClean="0"/>
              <a:t>и железнодорожные </a:t>
            </a:r>
            <a:r>
              <a:rPr lang="ru-RU" dirty="0" smtClean="0"/>
              <a:t>станции, бомбы </a:t>
            </a:r>
            <a:r>
              <a:rPr lang="ru-RU" dirty="0" smtClean="0"/>
              <a:t>сыпались на пионерские лагеря, детские </a:t>
            </a:r>
            <a:r>
              <a:rPr lang="ru-RU" dirty="0" smtClean="0"/>
              <a:t>сады, на </a:t>
            </a:r>
            <a:r>
              <a:rPr lang="ru-RU" dirty="0" smtClean="0"/>
              <a:t>больницы и жилые дома.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c1046_pobeda_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428605"/>
            <a:ext cx="4286279" cy="3286148"/>
          </a:xfrm>
          <a:prstGeom prst="rect">
            <a:avLst/>
          </a:prstGeom>
        </p:spPr>
      </p:pic>
      <p:pic>
        <p:nvPicPr>
          <p:cNvPr id="6" name="Рисунок 5" descr="post-184-1164634407_thum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1285860"/>
            <a:ext cx="4429156" cy="3357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214290"/>
            <a:ext cx="6667500" cy="3214710"/>
          </a:xfrm>
          <a:prstGeom prst="rect">
            <a:avLst/>
          </a:prstGeom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8575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sz="2400" dirty="0" smtClean="0"/>
              <a:t>Фашистская </a:t>
            </a:r>
            <a:r>
              <a:rPr lang="ru-RU" sz="2400" dirty="0" smtClean="0"/>
              <a:t>Германия хотела уничтожить весь народ нашей страны. </a:t>
            </a:r>
            <a:r>
              <a:rPr lang="ru-RU" sz="2400" dirty="0" smtClean="0"/>
              <a:t>Все </a:t>
            </a:r>
            <a:r>
              <a:rPr lang="ru-RU" sz="2400" dirty="0" smtClean="0"/>
              <a:t>люди поднялись на защиту своей Родины. На фронт шли не только воины нашей армии, но даже дети нередко убегали из дома, чтобы воевать с фашистами. </a:t>
            </a:r>
            <a:r>
              <a:rPr lang="ru-RU" sz="2400" dirty="0" smtClean="0"/>
              <a:t>Первыми </a:t>
            </a:r>
            <a:r>
              <a:rPr lang="ru-RU" sz="2400" dirty="0" smtClean="0"/>
              <a:t>приняли на себя удар фашистского нашествия пограничники. Они оказали врагу героическое сопротивление. Небольшой гарнизон Брестской крепости свыше месяца вёл ожесточенный бой с огромными силами вражеских войск.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786322"/>
            <a:ext cx="8229600" cy="130967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Воины </a:t>
            </a:r>
            <a:r>
              <a:rPr lang="ru-RU" dirty="0" smtClean="0"/>
              <a:t>писали на стенах </a:t>
            </a:r>
            <a:r>
              <a:rPr lang="ru-RU" dirty="0" smtClean="0"/>
              <a:t>крепости</a:t>
            </a:r>
          </a:p>
          <a:p>
            <a:pPr>
              <a:buNone/>
            </a:pPr>
            <a:r>
              <a:rPr lang="ru-RU" dirty="0" smtClean="0"/>
              <a:t>            </a:t>
            </a:r>
            <a:r>
              <a:rPr lang="ru-RU" dirty="0" smtClean="0"/>
              <a:t>«Умрём, но из крепости не уйдём».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_a024_ecc9ab62_X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285728"/>
            <a:ext cx="6929486" cy="4019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f4aeec18d0935351620d9b2c0d0a52f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285728"/>
            <a:ext cx="2786050" cy="3500462"/>
          </a:xfrm>
          <a:prstGeom prst="rect">
            <a:avLst/>
          </a:prstGeom>
        </p:spPr>
      </p:pic>
      <p:pic>
        <p:nvPicPr>
          <p:cNvPr id="5" name="Рисунок 4" descr="93538968_3788693_194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571480"/>
            <a:ext cx="4786346" cy="2857520"/>
          </a:xfrm>
          <a:prstGeom prst="rect">
            <a:avLst/>
          </a:prstGeom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3714752"/>
            <a:ext cx="8258204" cy="278608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Осенью </a:t>
            </a:r>
            <a:r>
              <a:rPr lang="ru-RU" dirty="0" smtClean="0"/>
              <a:t>1941 года фашисты начали наступление на Москву-  на наш с вами родной город.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Подошли </a:t>
            </a:r>
            <a:r>
              <a:rPr lang="ru-RU" dirty="0" smtClean="0"/>
              <a:t>совсем близко к её рубежам. Гитлер приказал взять Москву любой ценой. Немецкие генералы готовили свои войска к   параду на Красной площади.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Парад </a:t>
            </a:r>
            <a:r>
              <a:rPr lang="ru-RU" dirty="0" smtClean="0"/>
              <a:t>на Красной площади состоялся, но не тот, о котором мечтал Гитлер. 7 ноября 1941 года состоялся традиционный парад советских войск. И прямо с парада бойцы уходили на фронт.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214818"/>
            <a:ext cx="8229600" cy="188118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«</a:t>
            </a:r>
            <a:r>
              <a:rPr lang="ru-RU" dirty="0" smtClean="0"/>
              <a:t>Велика Россия, а отступать некуда, позади – Москва- так говорили наши бойцы и стояли насмерть. И хвастливый вражеский план окружения и взятия Москвы провалился с треском. После окончания войны городу Москве было присвоено звание «Город-герой».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970024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357166"/>
            <a:ext cx="6215106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a1349fe219777db7198c13347026824thumb640x4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714356"/>
            <a:ext cx="4214842" cy="3214710"/>
          </a:xfrm>
          <a:prstGeom prst="rect">
            <a:avLst/>
          </a:prstGeom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500570"/>
            <a:ext cx="8229600" cy="159543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 На </a:t>
            </a:r>
            <a:r>
              <a:rPr lang="ru-RU" dirty="0" smtClean="0"/>
              <a:t>войне сражались не только </a:t>
            </a:r>
            <a:r>
              <a:rPr lang="ru-RU" dirty="0" smtClean="0"/>
              <a:t>мужчины, но </a:t>
            </a:r>
            <a:r>
              <a:rPr lang="ru-RU" dirty="0" smtClean="0"/>
              <a:t>и женщины. Они были медсестрами, </a:t>
            </a:r>
            <a:r>
              <a:rPr lang="ru-RU" dirty="0" smtClean="0"/>
              <a:t>врачами, разведчицами</a:t>
            </a:r>
            <a:r>
              <a:rPr lang="ru-RU" dirty="0" smtClean="0"/>
              <a:t>, </a:t>
            </a:r>
            <a:r>
              <a:rPr lang="ru-RU" dirty="0" smtClean="0"/>
              <a:t>связистками. Многих </a:t>
            </a:r>
            <a:r>
              <a:rPr lang="ru-RU" dirty="0" smtClean="0"/>
              <a:t>солдат спасли от смерти добрые женские руки</a:t>
            </a:r>
            <a:r>
              <a:rPr lang="ru-RU" dirty="0" smtClean="0"/>
              <a:t>.</a:t>
            </a: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714356"/>
            <a:ext cx="4000528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071942"/>
            <a:ext cx="8229600" cy="202405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А </a:t>
            </a:r>
            <a:r>
              <a:rPr lang="ru-RU" dirty="0" smtClean="0"/>
              <a:t>в тылу старики, женщины, дети   работали на заводах и </a:t>
            </a:r>
            <a:r>
              <a:rPr lang="ru-RU" dirty="0" smtClean="0"/>
              <a:t>фабриках и </a:t>
            </a:r>
            <a:r>
              <a:rPr lang="ru-RU" dirty="0" smtClean="0"/>
              <a:t>днем и ночью: делали </a:t>
            </a:r>
            <a:r>
              <a:rPr lang="ru-RU" dirty="0" smtClean="0"/>
              <a:t>снаряды, оружие </a:t>
            </a:r>
            <a:r>
              <a:rPr lang="ru-RU" dirty="0" smtClean="0"/>
              <a:t>для фронта, шили обмундирование для армии </a:t>
            </a:r>
            <a:r>
              <a:rPr lang="ru-RU" dirty="0" smtClean="0"/>
              <a:t>и многое </a:t>
            </a:r>
            <a:r>
              <a:rPr lang="ru-RU" dirty="0" smtClean="0"/>
              <a:t>другое.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b4bf848f2ef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571480"/>
            <a:ext cx="4000528" cy="3009907"/>
          </a:xfrm>
          <a:prstGeom prst="rect">
            <a:avLst/>
          </a:prstGeom>
        </p:spPr>
      </p:pic>
      <p:pic>
        <p:nvPicPr>
          <p:cNvPr id="8" name="Рисунок 7" descr="pps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571480"/>
            <a:ext cx="4286280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89</TotalTime>
  <Words>476</Words>
  <PresentationFormat>Экран (4:3)</PresentationFormat>
  <Paragraphs>23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Начало войны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11</cp:revision>
  <dcterms:modified xsi:type="dcterms:W3CDTF">2013-05-21T07:12:34Z</dcterms:modified>
</cp:coreProperties>
</file>