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5" r:id="rId19"/>
    <p:sldId id="276" r:id="rId20"/>
    <p:sldId id="272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39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17B4-4C44-402A-A206-A1E82A7BE79B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4F8AA-53FD-477E-8227-724BBB15C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4F8AA-53FD-477E-8227-724BBB15C8E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6D4-9922-41E2-B55E-BEEB543A25FA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1014-0810-481C-ADF2-E892647845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6D4-9922-41E2-B55E-BEEB543A25FA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1014-0810-481C-ADF2-E8926478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6D4-9922-41E2-B55E-BEEB543A25FA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1014-0810-481C-ADF2-E8926478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6D4-9922-41E2-B55E-BEEB543A25FA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1014-0810-481C-ADF2-E8926478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6D4-9922-41E2-B55E-BEEB543A25FA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151014-0810-481C-ADF2-E8926478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6D4-9922-41E2-B55E-BEEB543A25FA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1014-0810-481C-ADF2-E8926478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6D4-9922-41E2-B55E-BEEB543A25FA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1014-0810-481C-ADF2-E8926478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6D4-9922-41E2-B55E-BEEB543A25FA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1014-0810-481C-ADF2-E8926478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6D4-9922-41E2-B55E-BEEB543A25FA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1014-0810-481C-ADF2-E8926478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6D4-9922-41E2-B55E-BEEB543A25FA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1014-0810-481C-ADF2-E8926478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6D4-9922-41E2-B55E-BEEB543A25FA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1014-0810-481C-ADF2-E8926478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7976D4-9922-41E2-B55E-BEEB543A25FA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151014-0810-481C-ADF2-E89264784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Современные формы работы с родителями.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3118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      Семья – воспитательная колыбель человека. Главными условиями первоначального семейного воспитания детей - здоровый семейный уклад, согласие родителей, взаимное уважение между ними, единый подход их к детям и делу воспитания.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 Л. Н. Толстой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:\Садик 2\DSCN83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142984"/>
            <a:ext cx="4214842" cy="3071834"/>
          </a:xfrm>
          <a:prstGeom prst="rect">
            <a:avLst/>
          </a:prstGeom>
          <a:noFill/>
        </p:spPr>
      </p:pic>
      <p:pic>
        <p:nvPicPr>
          <p:cNvPr id="22531" name="Picture 3" descr="K:\Садик 2\DSCN83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214422"/>
            <a:ext cx="3805684" cy="2664296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87624" y="0"/>
            <a:ext cx="63357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День открытых дверей.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5000636"/>
            <a:ext cx="4858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Занятие в тренажерном зале.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Санек\Рабочий стол\IMG_40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4143380"/>
            <a:ext cx="3888432" cy="25024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Documents and Settings\Санек\Рабочий стол\PICT00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000108"/>
            <a:ext cx="3889002" cy="2874050"/>
          </a:xfrm>
          <a:prstGeom prst="rect">
            <a:avLst/>
          </a:prstGeom>
          <a:noFill/>
        </p:spPr>
      </p:pic>
      <p:pic>
        <p:nvPicPr>
          <p:cNvPr id="24582" name="Picture 6" descr="C:\Documents and Settings\Санек\Рабочий стол\PICT0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3571876"/>
            <a:ext cx="3913005" cy="3025476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547664" y="116632"/>
            <a:ext cx="61614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Родительский тренинг.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29198"/>
            <a:ext cx="505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 Тема: «Развитие мелкой моторики».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анек\Рабочий стол\Изображение 3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142984"/>
            <a:ext cx="3714776" cy="2428892"/>
          </a:xfrm>
          <a:prstGeom prst="rect">
            <a:avLst/>
          </a:prstGeom>
          <a:noFill/>
        </p:spPr>
      </p:pic>
      <p:pic>
        <p:nvPicPr>
          <p:cNvPr id="2051" name="Picture 3" descr="C:\Documents and Settings\Санек\Рабочий стол\IMG_21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3789040"/>
            <a:ext cx="4089066" cy="2426042"/>
          </a:xfrm>
          <a:prstGeom prst="rect">
            <a:avLst/>
          </a:prstGeom>
          <a:noFill/>
        </p:spPr>
      </p:pic>
      <p:pic>
        <p:nvPicPr>
          <p:cNvPr id="2052" name="Picture 4" descr="C:\Documents and Settings\Санек\Рабочий стол\IMG_21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142984"/>
            <a:ext cx="3857652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-99392"/>
            <a:ext cx="6347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Родительская  конференция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48680"/>
            <a:ext cx="4002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(совместно с педагогом – психологом).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6237312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Тема: «Роль игры при подготовке детей к школе».</a:t>
            </a:r>
            <a:endParaRPr lang="ru-RU" sz="20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0"/>
            <a:ext cx="6219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Спортивный праздник.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6143644"/>
            <a:ext cx="5030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smtClean="0"/>
              <a:t>Папа, мама, я – спортивная семья!».</a:t>
            </a:r>
            <a:endParaRPr lang="ru-RU" sz="2400" dirty="0"/>
          </a:p>
        </p:txBody>
      </p:sp>
      <p:pic>
        <p:nvPicPr>
          <p:cNvPr id="1030" name="Picture 6" descr="K:\Садик 2\P10008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3573016"/>
            <a:ext cx="3359018" cy="2376264"/>
          </a:xfrm>
          <a:prstGeom prst="rect">
            <a:avLst/>
          </a:prstGeom>
          <a:noFill/>
        </p:spPr>
      </p:pic>
      <p:pic>
        <p:nvPicPr>
          <p:cNvPr id="1026" name="Picture 2" descr="C:\Documents and Settings\Санек\Рабочий стол\DSC062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052736"/>
            <a:ext cx="3384376" cy="2304256"/>
          </a:xfrm>
          <a:prstGeom prst="rect">
            <a:avLst/>
          </a:prstGeom>
          <a:noFill/>
        </p:spPr>
      </p:pic>
      <p:pic>
        <p:nvPicPr>
          <p:cNvPr id="1027" name="Picture 3" descr="C:\Documents and Settings\Санек\Рабочий стол\DSC062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1052736"/>
            <a:ext cx="3368552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Санек\Рабочий стол\DSC062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3491880" cy="2282498"/>
          </a:xfrm>
          <a:prstGeom prst="rect">
            <a:avLst/>
          </a:prstGeom>
          <a:noFill/>
        </p:spPr>
      </p:pic>
      <p:pic>
        <p:nvPicPr>
          <p:cNvPr id="1029" name="Picture 5" descr="C:\Documents and Settings\Санек\Рабочий стол\DSC062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556792"/>
            <a:ext cx="3491880" cy="2232248"/>
          </a:xfrm>
          <a:prstGeom prst="rect">
            <a:avLst/>
          </a:prstGeom>
          <a:noFill/>
        </p:spPr>
      </p:pic>
      <p:pic>
        <p:nvPicPr>
          <p:cNvPr id="1030" name="Picture 6" descr="C:\Documents and Settings\Санек\Рабочий стол\DSC062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4077072"/>
            <a:ext cx="3491880" cy="2232248"/>
          </a:xfrm>
          <a:prstGeom prst="rect">
            <a:avLst/>
          </a:prstGeom>
          <a:noFill/>
        </p:spPr>
      </p:pic>
      <p:pic>
        <p:nvPicPr>
          <p:cNvPr id="1032" name="Picture 8" descr="C:\Documents and Settings\Санек\Рабочий стол\DSC062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4149080"/>
            <a:ext cx="3491880" cy="22322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0945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Наглядно – информационные формы работы с родителями.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20688"/>
            <a:ext cx="10153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(родительский уголок,  папки -  передвижки,  папки – ширмы,  памятки для родителей информационные листки).</a:t>
            </a:r>
            <a:endParaRPr lang="ru-RU" sz="1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анек\Рабочий стол\Садик 2\DSC061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857628"/>
            <a:ext cx="3818704" cy="2571768"/>
          </a:xfrm>
          <a:prstGeom prst="rect">
            <a:avLst/>
          </a:prstGeom>
          <a:noFill/>
        </p:spPr>
      </p:pic>
      <p:pic>
        <p:nvPicPr>
          <p:cNvPr id="2053" name="Picture 5" descr="K:\Фото дсад\DSCN40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3857628"/>
            <a:ext cx="3638778" cy="25822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0"/>
            <a:ext cx="69531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Информация для родителей </a:t>
            </a:r>
          </a:p>
          <a:p>
            <a:pPr algn="ctr"/>
            <a:r>
              <a:rPr lang="ru-RU" dirty="0" smtClean="0"/>
              <a:t>по теме: «Формирование здорового образа жизни у детей»</a:t>
            </a:r>
          </a:p>
          <a:p>
            <a:pPr algn="ctr"/>
            <a:r>
              <a:rPr lang="ru-RU" dirty="0" smtClean="0"/>
              <a:t>«В здоровом теле – здоровый дух!»     (древнегреческое изречение)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3075" name="Picture 3" descr="K:\Садик 2\DSC061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71736" y="1142984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Садик 2\DSC06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84784"/>
            <a:ext cx="3456384" cy="2160240"/>
          </a:xfrm>
          <a:prstGeom prst="rect">
            <a:avLst/>
          </a:prstGeom>
          <a:noFill/>
        </p:spPr>
      </p:pic>
      <p:pic>
        <p:nvPicPr>
          <p:cNvPr id="3075" name="Picture 3" descr="K:\Садик 2\DSC062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4221088"/>
            <a:ext cx="3456384" cy="2160240"/>
          </a:xfrm>
          <a:prstGeom prst="rect">
            <a:avLst/>
          </a:prstGeom>
          <a:noFill/>
        </p:spPr>
      </p:pic>
      <p:pic>
        <p:nvPicPr>
          <p:cNvPr id="3076" name="Picture 4" descr="K:\Садик 2\DSC062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484784"/>
            <a:ext cx="3456384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984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Наш дом – Югорская земля!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908720"/>
            <a:ext cx="457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(выпуск  совместной  газеты  с  родителями)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анек\Рабочий стол\DSCN26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3857628"/>
            <a:ext cx="3419872" cy="2348365"/>
          </a:xfrm>
          <a:prstGeom prst="rect">
            <a:avLst/>
          </a:prstGeom>
          <a:noFill/>
        </p:spPr>
      </p:pic>
      <p:pic>
        <p:nvPicPr>
          <p:cNvPr id="4099" name="Picture 3" descr="C:\Documents and Settings\Санек\Рабочий стол\DSCN26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789040"/>
            <a:ext cx="3528392" cy="2368923"/>
          </a:xfrm>
          <a:prstGeom prst="rect">
            <a:avLst/>
          </a:prstGeom>
          <a:noFill/>
        </p:spPr>
      </p:pic>
      <p:pic>
        <p:nvPicPr>
          <p:cNvPr id="4100" name="Picture 4" descr="C:\Documents and Settings\Санек\Рабочий стол\DSCN26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1196752"/>
            <a:ext cx="3419872" cy="2232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Родительская газета: </a:t>
            </a:r>
          </a:p>
          <a:p>
            <a:pPr algn="ctr"/>
            <a:r>
              <a:rPr lang="ru-RU" sz="2800" dirty="0" smtClean="0"/>
              <a:t>«Защита прав и достоинств ребенка».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6309320"/>
            <a:ext cx="4143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Взрослый мир в детских мультфильмах.</a:t>
            </a:r>
            <a:endParaRPr lang="ru-RU" dirty="0"/>
          </a:p>
        </p:txBody>
      </p:sp>
      <p:pic>
        <p:nvPicPr>
          <p:cNvPr id="2050" name="Picture 2" descr="C:\Documents and Settings\Санек\Рабочий стол\DSC062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1268760"/>
            <a:ext cx="3528392" cy="2232248"/>
          </a:xfrm>
          <a:prstGeom prst="rect">
            <a:avLst/>
          </a:prstGeom>
          <a:noFill/>
        </p:spPr>
      </p:pic>
      <p:pic>
        <p:nvPicPr>
          <p:cNvPr id="8" name="Picture 2" descr="C:\Documents and Settings\Санек\Рабочий стол\DSC062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1340768"/>
            <a:ext cx="3528392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анек\Рабочий стол\DSC062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484784"/>
            <a:ext cx="3600400" cy="2210489"/>
          </a:xfrm>
          <a:prstGeom prst="rect">
            <a:avLst/>
          </a:prstGeom>
          <a:noFill/>
        </p:spPr>
      </p:pic>
      <p:pic>
        <p:nvPicPr>
          <p:cNvPr id="2051" name="Picture 3" descr="C:\Documents and Settings\Санек\Рабочий стол\DSC062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484784"/>
            <a:ext cx="3528392" cy="2232248"/>
          </a:xfrm>
          <a:prstGeom prst="rect">
            <a:avLst/>
          </a:prstGeom>
          <a:noFill/>
        </p:spPr>
      </p:pic>
      <p:pic>
        <p:nvPicPr>
          <p:cNvPr id="2054" name="Picture 6" descr="C:\Documents and Settings\Санек\Рабочий стол\DSC062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933056"/>
            <a:ext cx="3600400" cy="2304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326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Рисунки и поделки детей совместно с родителями,</a:t>
            </a:r>
          </a:p>
          <a:p>
            <a:pPr algn="ctr"/>
            <a:r>
              <a:rPr lang="ru-RU" sz="3200" dirty="0" smtClean="0"/>
              <a:t>с учётом регионального компонента.</a:t>
            </a:r>
          </a:p>
          <a:p>
            <a:endParaRPr lang="ru-RU" sz="32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860032" y="4354451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Родители у нас – народ прекрасный,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Смысл воспитания для них, предельно ясен.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Ведь только творчество и труд,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Нам личность в будущем дадут.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вам за труд большой,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 все, что сделано с душой!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анек\Рабочий стол\DSC062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84784"/>
            <a:ext cx="3744416" cy="2304256"/>
          </a:xfrm>
          <a:prstGeom prst="rect">
            <a:avLst/>
          </a:prstGeom>
          <a:noFill/>
        </p:spPr>
      </p:pic>
      <p:pic>
        <p:nvPicPr>
          <p:cNvPr id="3075" name="Picture 3" descr="C:\Documents and Settings\Санек\Рабочий стол\DSC062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484784"/>
            <a:ext cx="3744416" cy="2304256"/>
          </a:xfrm>
          <a:prstGeom prst="rect">
            <a:avLst/>
          </a:prstGeom>
          <a:noFill/>
        </p:spPr>
      </p:pic>
      <p:pic>
        <p:nvPicPr>
          <p:cNvPr id="3077" name="Picture 5" descr="C:\Documents and Settings\Санек\Рабочий стол\DSC062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077072"/>
            <a:ext cx="3744416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Помощь родителей по благоустройству и ремонту детского сада.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группе папа есть у нас, </a:t>
            </a:r>
          </a:p>
          <a:p>
            <a:r>
              <a:rPr lang="ru-RU" dirty="0" smtClean="0"/>
              <a:t>Он  помощник просто класс.</a:t>
            </a:r>
          </a:p>
          <a:p>
            <a:r>
              <a:rPr lang="ru-RU" dirty="0" smtClean="0"/>
              <a:t>Пишет, чинит и строгает,</a:t>
            </a:r>
          </a:p>
          <a:p>
            <a:r>
              <a:rPr lang="ru-RU" dirty="0" smtClean="0"/>
              <a:t>И во всем нам помогает.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нек\Рабочий стол\Садик 2\DSC06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7429552" cy="492776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56585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Беседа.</a:t>
            </a:r>
            <a:endParaRPr lang="ru-RU" dirty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5157192"/>
            <a:ext cx="5624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Тема</a:t>
            </a:r>
            <a:r>
              <a:rPr lang="ru-RU" sz="2400" dirty="0"/>
              <a:t>:«Методы воспитания детей дошкольного возраста».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анек\Рабочий стол\Садик 2\DSC061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24744"/>
            <a:ext cx="3600400" cy="2376264"/>
          </a:xfrm>
          <a:prstGeom prst="rect">
            <a:avLst/>
          </a:prstGeom>
          <a:noFill/>
        </p:spPr>
      </p:pic>
      <p:pic>
        <p:nvPicPr>
          <p:cNvPr id="5124" name="Picture 4" descr="C:\Documents and Settings\Санек\Рабочий стол\Садик 2\DSC061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124744"/>
            <a:ext cx="3600400" cy="2304256"/>
          </a:xfrm>
          <a:prstGeom prst="rect">
            <a:avLst/>
          </a:prstGeom>
          <a:noFill/>
        </p:spPr>
      </p:pic>
      <p:pic>
        <p:nvPicPr>
          <p:cNvPr id="5125" name="Picture 5" descr="C:\Documents and Settings\Санек\Рабочий стол\Садик 2\DSC061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717032"/>
            <a:ext cx="3600400" cy="2376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0"/>
            <a:ext cx="66247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Акция экологического содержания «Покормим птиц зимой!».</a:t>
            </a:r>
            <a:endParaRPr lang="ru-RU" sz="3200" dirty="0"/>
          </a:p>
        </p:txBody>
      </p:sp>
      <p:pic>
        <p:nvPicPr>
          <p:cNvPr id="5126" name="Picture 6" descr="C:\Documents and Settings\Санек\Рабочий стол\Садик 2\DSC061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3717032"/>
            <a:ext cx="3584576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анек\Рабочий стол\DSC062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556792"/>
            <a:ext cx="5400600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18864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Спасибо за внимание.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85184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Воспитание детей – самая универсальная, самая сложная и благородная работа, единая для всех и в то же время своеобразная и неповторимая в каждой современной семье. Каждое мгновение этой работы – творение будущего и взгляд в будущее.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20688"/>
            <a:ext cx="7213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.           А нам, скоро в школу!</a:t>
            </a:r>
            <a:endParaRPr lang="ru-RU" sz="4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Санек\Рабочий стол\Садик 2\DSC061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428736"/>
            <a:ext cx="4104456" cy="3024336"/>
          </a:xfrm>
          <a:prstGeom prst="rect">
            <a:avLst/>
          </a:prstGeom>
          <a:noFill/>
        </p:spPr>
      </p:pic>
      <p:pic>
        <p:nvPicPr>
          <p:cNvPr id="15363" name="Picture 3" descr="C:\Documents and Settings\Санек\Рабочий стол\Садик 2\DSC061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357298"/>
            <a:ext cx="4139952" cy="3024336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627784" y="0"/>
            <a:ext cx="14933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Анкетирование.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5143512"/>
            <a:ext cx="7528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Тема : «Социальный паспорт семьи».</a:t>
            </a:r>
            <a:endParaRPr lang="ru-RU" sz="36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Санек\Рабочий стол\Садик 2\DSC061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84784"/>
            <a:ext cx="4197151" cy="2861926"/>
          </a:xfrm>
          <a:prstGeom prst="rect">
            <a:avLst/>
          </a:prstGeom>
          <a:noFill/>
        </p:spPr>
      </p:pic>
      <p:pic>
        <p:nvPicPr>
          <p:cNvPr id="16387" name="Picture 3" descr="C:\Documents and Settings\Санек\Рабочий стол\Садик 2\DSC061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500174"/>
            <a:ext cx="3664061" cy="2876721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99592" y="188640"/>
            <a:ext cx="72396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Посещение детей на дому.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57158" y="0"/>
            <a:ext cx="479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726900" y="-4862800"/>
            <a:ext cx="2286000" cy="104336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Рекомендации на тему: «Профилактические и закаливающие мероприятия ребенка в семье».</a:t>
            </a:r>
            <a:endParaRPr lang="ru-RU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857224" y="4929198"/>
            <a:ext cx="7845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Рекомендации на тему: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«Профилактические и закаливающие мероприятия ребенка в семье».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Санек\Рабочий стол\DSC06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6929486" cy="4190173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9552" y="188640"/>
            <a:ext cx="5769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Консультация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1520" y="54452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«Особенности взаимодействия детей, родителей и педагогов».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Санек\Рабочий стол\Садик 2\DSC062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714488"/>
            <a:ext cx="3674118" cy="2784135"/>
          </a:xfrm>
          <a:prstGeom prst="rect">
            <a:avLst/>
          </a:prstGeom>
          <a:noFill/>
        </p:spPr>
      </p:pic>
      <p:pic>
        <p:nvPicPr>
          <p:cNvPr id="17412" name="Picture 4" descr="C:\Documents and Settings\Санек\Рабочий стол\Садик 2\DSC062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714488"/>
            <a:ext cx="4033018" cy="2788507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23728" y="0"/>
            <a:ext cx="46057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Мини- собрание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79512" y="908720"/>
            <a:ext cx="84527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(совместно с педагогом дополнительного образования по худ. труду)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571604" y="5214950"/>
            <a:ext cx="64034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«Чем и как занять ребенка дома?»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Санек\Рабочий стол\Садик 2\DSC061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980728"/>
            <a:ext cx="4628184" cy="2608428"/>
          </a:xfrm>
          <a:prstGeom prst="rect">
            <a:avLst/>
          </a:prstGeom>
          <a:noFill/>
        </p:spPr>
      </p:pic>
      <p:pic>
        <p:nvPicPr>
          <p:cNvPr id="1027" name="Picture 3" descr="C:\Documents and Settings\Санек\Рабочий стол\Садик 2\DSC061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789040"/>
            <a:ext cx="3384376" cy="2204864"/>
          </a:xfrm>
          <a:prstGeom prst="rect">
            <a:avLst/>
          </a:prstGeom>
          <a:noFill/>
        </p:spPr>
      </p:pic>
      <p:pic>
        <p:nvPicPr>
          <p:cNvPr id="1028" name="Picture 4" descr="C:\Documents and Settings\Санек\Рабочий стол\Садик 2\DSC061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3789040"/>
            <a:ext cx="3384376" cy="216024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691680" y="0"/>
            <a:ext cx="55030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одительский досуг.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6309320"/>
            <a:ext cx="2250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Тема: «Моя мама».</a:t>
            </a:r>
            <a:endParaRPr lang="ru-RU" sz="20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Санек\Рабочий стол\Садик 2\DSC06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556792"/>
            <a:ext cx="5709320" cy="3217753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43608" y="404664"/>
            <a:ext cx="65734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Родительское собрание.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214414" y="5429264"/>
            <a:ext cx="7383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«Секреты общения с ребенком в семье».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Санек\Рабочий стол\Садик 2\DSC061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00808"/>
            <a:ext cx="4104456" cy="2799762"/>
          </a:xfrm>
          <a:prstGeom prst="rect">
            <a:avLst/>
          </a:prstGeom>
          <a:noFill/>
        </p:spPr>
      </p:pic>
      <p:pic>
        <p:nvPicPr>
          <p:cNvPr id="20483" name="Picture 3" descr="C:\Documents and Settings\Санек\Рабочий стол\Садик 2\DSC061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714488"/>
            <a:ext cx="3981822" cy="2799762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15616" y="116632"/>
            <a:ext cx="71326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Вечер вопросов и ответов.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06928" y="5000636"/>
            <a:ext cx="8343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«Использование художественной литературы при подготовке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детей к школе».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908720"/>
            <a:ext cx="212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(круглый стол)</a:t>
            </a:r>
            <a:endParaRPr lang="ru-RU" sz="24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546</TotalTime>
  <Words>464</Words>
  <Application>Microsoft Office PowerPoint</Application>
  <PresentationFormat>Экран (4:3)</PresentationFormat>
  <Paragraphs>66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Современные формы работы с родителями.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формы работы с родителями.</dc:title>
  <dc:creator>Санек</dc:creator>
  <cp:lastModifiedBy>Инишка</cp:lastModifiedBy>
  <cp:revision>65</cp:revision>
  <dcterms:created xsi:type="dcterms:W3CDTF">2011-01-23T13:20:46Z</dcterms:created>
  <dcterms:modified xsi:type="dcterms:W3CDTF">2012-07-06T05:11:41Z</dcterms:modified>
</cp:coreProperties>
</file>