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2BF0EB-E439-4728-BFAC-C0305585A31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4DD0A1-055B-468E-95CD-27C9DA3C8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467600" cy="1143000"/>
          </a:xfrm>
        </p:spPr>
        <p:txBody>
          <a:bodyPr/>
          <a:lstStyle/>
          <a:p>
            <a:r>
              <a:rPr lang="ru-RU" dirty="0" smtClean="0"/>
              <a:t>ВРЕМЯ СУТОК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sz="quarter" idx="1"/>
          </p:nvPr>
        </p:nvSpPr>
        <p:spPr>
          <a:xfrm>
            <a:off x="2411760" y="3645024"/>
            <a:ext cx="5513040" cy="2828928"/>
          </a:xfrm>
        </p:spPr>
        <p:txBody>
          <a:bodyPr>
            <a:normAutofit fontScale="97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Презентация для детей среднего дошкольного возраста.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Подготовила – </a:t>
            </a:r>
            <a:r>
              <a:rPr lang="ru-RU" dirty="0" err="1" smtClean="0">
                <a:solidFill>
                  <a:srgbClr val="C00000"/>
                </a:solidFill>
              </a:rPr>
              <a:t>восптитатель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Катчева</a:t>
            </a:r>
            <a:r>
              <a:rPr lang="ru-RU" dirty="0" smtClean="0">
                <a:solidFill>
                  <a:srgbClr val="C00000"/>
                </a:solidFill>
              </a:rPr>
              <a:t> К.Н.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ВЕЧЕР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3719264" cy="46154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Вечером солнышко опускается все ниже и ниже и садится за горизонт. Это время суток называется вечер. А когда солнце исчезает за горизонтом можно наблюдать красивый закат. Он может быть ярким в желто-красных лучах. Зимой вечер наступает рано и солнышко садится быстро, а летом вечереет долго и солнце садится медленно.</a:t>
            </a:r>
          </a:p>
          <a:p>
            <a:pPr>
              <a:buNone/>
            </a:pPr>
            <a:r>
              <a:rPr lang="ru-RU" dirty="0" smtClean="0"/>
              <a:t>Растения, животные и птицы готовятся ко сну. Цветы закрывают свои бутоны, животные забираются к себе в норки, муравейник в лесу закрывается, а птицы поют колыбельные возле своих гнезд.</a:t>
            </a:r>
          </a:p>
          <a:p>
            <a:endParaRPr lang="ru-RU" dirty="0"/>
          </a:p>
        </p:txBody>
      </p:sp>
      <p:pic>
        <p:nvPicPr>
          <p:cNvPr id="5" name="Содержимое 4" descr="vecher_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99992" y="548680"/>
            <a:ext cx="4249767" cy="50997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3657600" cy="5695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Вечер это время, когда дети приходят с прогулки, а взрослые с работы. Это время ужина, после которого можно немного поиграть, посмотреть телевизор или почитать интересную книгу.</a:t>
            </a:r>
          </a:p>
          <a:p>
            <a:pPr>
              <a:buNone/>
            </a:pPr>
            <a:r>
              <a:rPr lang="ru-RU" dirty="0" smtClean="0"/>
              <a:t>С вечера нужно подготовиться к завтрашнему дню, собрать одежду, книги в школу, почистить зубы и ложится спать. После вечера наступает самое темное время суток – ночь.</a:t>
            </a:r>
          </a:p>
          <a:p>
            <a:endParaRPr lang="ru-RU" dirty="0"/>
          </a:p>
        </p:txBody>
      </p:sp>
      <p:pic>
        <p:nvPicPr>
          <p:cNvPr id="5" name="Содержимое 4" descr="vecher_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355976" y="836712"/>
            <a:ext cx="4354547" cy="423782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асы-задания-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339752" y="188640"/>
            <a:ext cx="4334372" cy="65236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НОЧЬ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Ночью все люди, животные и растения отдыхают, чтобы набрать сил на следующий день. Люди спят в своих кроватях под теплым одеялом, собачки и кошки сворачиваются калачиком на своих уютных местах, птицы прячутся в ветвях деревьев, а у растений закрыты бутоны. Некоторые животные, такие, как совы, которые спят днем, ночью бодрствуют, но большинство животных ночью спят в своих гнездах и норках. Ночь это время тишины, отдыха и сладких снов.</a:t>
            </a:r>
            <a:endParaRPr lang="ru-RU" dirty="0"/>
          </a:p>
        </p:txBody>
      </p:sp>
      <p:pic>
        <p:nvPicPr>
          <p:cNvPr id="9" name="Содержимое 8" descr="noch_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932040" y="908720"/>
            <a:ext cx="3673703" cy="442885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3657600" cy="5767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Солнце прячется далеко за горизонтом и вокруг очень темно. Зато теперь на небе можно разглядеть звезды и на какое-то время выходит месяц. Днем звезды и луну невидно из-за яркого солнечного света, зато ночью в полной темноте они выступают во всей своей красе.</a:t>
            </a:r>
          </a:p>
          <a:p>
            <a:pPr>
              <a:buNone/>
            </a:pPr>
            <a:r>
              <a:rPr lang="ru-RU" dirty="0" smtClean="0"/>
              <a:t>Ночью на небе появляется месяц. Это луна - наша спутница планеты Земля. Месяц бывает полным - называют полнолуние. Бывает в форме растущего или убывающего полумесяца. А может и совсем не быть - называется новолуние. В то время пока у нас длится ночь, на другой части земного шара светит солнце и вовсю идет день.</a:t>
            </a:r>
          </a:p>
          <a:p>
            <a:endParaRPr lang="ru-RU" dirty="0"/>
          </a:p>
        </p:txBody>
      </p:sp>
      <p:pic>
        <p:nvPicPr>
          <p:cNvPr id="5" name="Содержимое 4" descr="noch_0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139952" y="980728"/>
            <a:ext cx="4747386" cy="36659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188640"/>
            <a:ext cx="4165333" cy="636769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remy_sutok_dly_detey_0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332656"/>
            <a:ext cx="5905500" cy="59842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Часы-задания-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584425" cy="5695528"/>
          </a:xfrm>
        </p:spPr>
      </p:pic>
      <p:pic>
        <p:nvPicPr>
          <p:cNvPr id="6" name="Содержимое 5" descr="Часы-задания-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283968" y="476672"/>
            <a:ext cx="3600399" cy="56955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Время суток для детей, для взрослых и для всей растительной и живой природы состоит из четырех отрезков времени: утро, день, вечер и ночь. Каждый временной промежуток отличается друг от друга положением солнца, расположением стрелок на часах, нашими делами и занятиями.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remy_sutok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2060848"/>
            <a:ext cx="4248774" cy="320478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Так, утром мы просыпаемся, чистим зубы, завтракаем и готовимся ко дню. Днем ходим на занятия, обедаем, делаем уроки и посещаем кружки. Вечером играем, отдыхаем, ужинаем и готовимся ко сну. А ночью мы сладко спим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УТРО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деревнях с самого раннего утра, как только встает солнышко всю округу будит петушок своим громким «</a:t>
            </a:r>
            <a:r>
              <a:rPr lang="ru-RU" dirty="0" err="1" smtClean="0"/>
              <a:t>Ку-Ка-Ре-Ку</a:t>
            </a:r>
            <a:r>
              <a:rPr lang="ru-RU" dirty="0" smtClean="0"/>
              <a:t>»! А в городе рано утром звенит будильник, сообщая, что пора вставать.</a:t>
            </a:r>
          </a:p>
          <a:p>
            <a:r>
              <a:rPr lang="ru-RU" dirty="0" smtClean="0"/>
              <a:t>Время суток, когда солнце показывается над горизонтом, называется утро, которое наступает с рассветом. Солнышко только поднимается над горизонтом, поднимается над деревьями и крышами домов все выше и выше, дарит нам свои яркие лучи и солнечную улыбку.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utro_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436096" y="1234297"/>
            <a:ext cx="3024336" cy="36292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3657600" cy="5911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Зимой утро начинается позже, а летом раньше. И еще летом, на траве бывает утренняя роса. Это когда на трава мокрая, как будто прошел дождь, а на самом деле никакого дождика не было, просто за ночь воздух остыл и превратился в маленькие капельки воды, которые </a:t>
            </a:r>
            <a:r>
              <a:rPr lang="ru-RU" dirty="0" err="1" smtClean="0"/>
              <a:t>осели</a:t>
            </a:r>
            <a:r>
              <a:rPr lang="ru-RU" dirty="0" smtClean="0"/>
              <a:t> на листочках и травинках.</a:t>
            </a:r>
          </a:p>
          <a:p>
            <a:r>
              <a:rPr lang="ru-RU" dirty="0" smtClean="0"/>
              <a:t>Утро начинается с пробуждения. Просыпаются растения, раскрывая свои бутоны, просыпаются животные и птицы, вылезая из своих норок и вылетая из своих гнезд. Утром надо встать с постели, аккуратно застелить ее. Затем пойти умыться, почистить зубы, сделать зарядку и собраться в детский сад или школу. А тем временем на кухне утром нас уже ждет завтрак, который приготовила мама.</a:t>
            </a:r>
          </a:p>
          <a:p>
            <a:endParaRPr lang="ru-RU" dirty="0"/>
          </a:p>
        </p:txBody>
      </p:sp>
      <p:pic>
        <p:nvPicPr>
          <p:cNvPr id="5" name="Содержимое 4" descr="utro_02 (1)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067944" y="1041893"/>
            <a:ext cx="4658195" cy="442438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Часы-задания-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95736" y="0"/>
            <a:ext cx="5021824" cy="65282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3657600" cy="490344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Днем человек бодрствует. Дети играют во дворе дома или детского сада, школьники учатся и после уроков возвращаются домой, а взрослые тем временем работают. Маленьким детям днем положено немного поспать после обеда, а школьникам постарше сделать уроки, чтобы до вечера можно было заняться любимыми делами и пойти погулять.</a:t>
            </a:r>
          </a:p>
          <a:p>
            <a:r>
              <a:rPr lang="ru-RU" sz="2900" dirty="0" smtClean="0"/>
              <a:t>Днем солнце поднимается высоко в небо и совершает движение с востока на запад по небосклону, постепенно опускаясь после обеда к горизонту. Летом солнце высоко поднимается над горизонтом, а зимой невысоко и быстро садится</a:t>
            </a:r>
            <a:r>
              <a:rPr lang="ru-RU" dirty="0" smtClean="0"/>
              <a:t>.</a:t>
            </a:r>
          </a:p>
        </p:txBody>
      </p:sp>
      <p:pic>
        <p:nvPicPr>
          <p:cNvPr id="5" name="Содержимое 4" descr="den_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764704"/>
            <a:ext cx="4032411" cy="48388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3657600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В дневное время суток для детей проходят занятия в детском саду и в школе, после чего наступает обеденное время. Обед состоит из перового, второго и третьего, после чего нужно немного отдохнуть, а для детей помладше предусмотрен «тихий час».</a:t>
            </a:r>
            <a:endParaRPr lang="ru-RU" dirty="0"/>
          </a:p>
        </p:txBody>
      </p:sp>
      <p:pic>
        <p:nvPicPr>
          <p:cNvPr id="6" name="Содержимое 5" descr="den_0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3433316" cy="3260987"/>
          </a:xfrm>
        </p:spPr>
      </p:pic>
      <p:pic>
        <p:nvPicPr>
          <p:cNvPr id="1026" name="Picture 2" descr="C:\Users\admin\Downloads\Времена года\den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429000"/>
            <a:ext cx="2952328" cy="323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Часы-задания-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260648"/>
            <a:ext cx="4536504" cy="62629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779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ВРЕМЯ СУТОК</vt:lpstr>
      <vt:lpstr>Слайд 2</vt:lpstr>
      <vt:lpstr>Слайд 3</vt:lpstr>
      <vt:lpstr>УТРО</vt:lpstr>
      <vt:lpstr>Слайд 5</vt:lpstr>
      <vt:lpstr>Слайд 6</vt:lpstr>
      <vt:lpstr>ДЕНЬ</vt:lpstr>
      <vt:lpstr>Слайд 8</vt:lpstr>
      <vt:lpstr>Слайд 9</vt:lpstr>
      <vt:lpstr>ВЕЧЕР</vt:lpstr>
      <vt:lpstr>Слайд 11</vt:lpstr>
      <vt:lpstr>Слайд 12</vt:lpstr>
      <vt:lpstr>НОЧЬ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СУТОК</dc:title>
  <dc:creator>admin</dc:creator>
  <cp:lastModifiedBy>admin</cp:lastModifiedBy>
  <cp:revision>6</cp:revision>
  <dcterms:created xsi:type="dcterms:W3CDTF">2013-03-10T16:32:05Z</dcterms:created>
  <dcterms:modified xsi:type="dcterms:W3CDTF">2013-05-13T17:29:42Z</dcterms:modified>
</cp:coreProperties>
</file>