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8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BB99-0CAF-410B-A419-7C776C49F42A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F9B2-B6B5-466D-8F8B-CD59FAE5B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D960-F4AD-40A3-AB4B-7BCA5EF22783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EC0A-B746-42CF-B99D-3CCCE51C5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F48A-3D6C-48EB-91AB-6FA47EF8284B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5B17-EAB9-4787-88ED-E2C01D1E5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DAEFC-00CB-4FA5-8FF2-50457315CC1E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50A9-1EAA-4773-858B-C36A55A33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FC8C-B8D7-4FBD-A26F-F5DEB4E7249D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57A6-77DB-447E-8E68-6C8E58FA7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C4E6-E4C5-4385-AC5F-0D1A86EB0967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B24B-1582-48BF-9838-6C140708B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BA68-A3F3-4267-BFD2-9739CCF87450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4505-44FD-4879-881A-31068B066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B039-76E9-4AC3-ABAD-9DCEA0D4B71D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FE2C-8AB3-4F98-9BA3-F3ECDEA37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2AFA-45AE-4200-A4C4-EC5EA5D3B22C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4CBB-4744-439E-B078-692C2CF18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ECB0-1C0A-4D8A-9E46-CD96ABACDB29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869F-2A01-4490-BB44-ADB57A4D8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BB46B-E5E4-4A69-9F30-7F72CA9FC84D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D3BF-5ABA-4C04-A304-D4B96F401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6F2453-B7B8-475B-AA4A-BA86FDF0132B}" type="datetimeFigureOut">
              <a:rPr lang="ru-RU"/>
              <a:pPr>
                <a:defRPr/>
              </a:pPr>
              <a:t>10.06.2012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83EEB9-0A29-41A1-B3C4-52840FFB0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56094" cy="374441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Презентация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к беседе с элементами игры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с детьми старшего дошкольного возраста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по воспитанию толерантного отношения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+mn-lt"/>
              </a:rPr>
              <a:t>к людям с ограниченными возможностями здоровья</a:t>
            </a:r>
            <a:r>
              <a:rPr lang="ru-RU" sz="2000" dirty="0" smtClean="0">
                <a:solidFill>
                  <a:srgbClr val="00B0F0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rgbClr val="00B0F0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B0F0"/>
                </a:solidFill>
                <a:effectLst/>
                <a:latin typeface="+mn-lt"/>
              </a:rPr>
              <a:t>Если добрый ты</a:t>
            </a:r>
            <a:br>
              <a:rPr lang="ru-RU" sz="3200" dirty="0" smtClean="0">
                <a:solidFill>
                  <a:srgbClr val="00B0F0"/>
                </a:solidFill>
                <a:effectLst/>
                <a:latin typeface="+mn-lt"/>
              </a:rPr>
            </a:br>
            <a:endParaRPr lang="ru-RU" sz="3200" dirty="0">
              <a:solidFill>
                <a:srgbClr val="00B0F0"/>
              </a:solidFill>
              <a:effectLst/>
              <a:latin typeface="+mn-lt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725"/>
            <a:ext cx="6800850" cy="2087563"/>
          </a:xfrm>
        </p:spPr>
        <p:txBody>
          <a:bodyPr/>
          <a:lstStyle/>
          <a:p>
            <a:r>
              <a:rPr lang="ru-RU" sz="2000" b="1" i="1" smtClean="0"/>
              <a:t>Аникеева И. А.</a:t>
            </a:r>
            <a:endParaRPr lang="ru-RU" sz="2000" smtClean="0"/>
          </a:p>
          <a:p>
            <a:r>
              <a:rPr lang="ru-RU" sz="2000" b="1" i="1" smtClean="0"/>
              <a:t>Казенное образовательное учреждение Омской области</a:t>
            </a:r>
            <a:endParaRPr lang="ru-RU" sz="2000" smtClean="0"/>
          </a:p>
          <a:p>
            <a:r>
              <a:rPr lang="ru-RU" sz="2000" b="1" i="1" smtClean="0"/>
              <a:t> «Специальная (коррекционная) начальная школа – </a:t>
            </a:r>
            <a:endParaRPr lang="ru-RU" sz="2000" smtClean="0"/>
          </a:p>
          <a:p>
            <a:r>
              <a:rPr lang="ru-RU" sz="2000" b="1" i="1" smtClean="0"/>
              <a:t>детский сад № 301 </a:t>
            </a:r>
            <a:r>
              <a:rPr lang="en-US" sz="2000" b="1" i="1" smtClean="0"/>
              <a:t>VI</a:t>
            </a:r>
            <a:r>
              <a:rPr lang="ru-RU" sz="2000" b="1" i="1" smtClean="0"/>
              <a:t> вида»</a:t>
            </a:r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rum.ivd.ru/uploads/monthly_03_2011/post-38064-1300042073_thum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620688"/>
            <a:ext cx="3888431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41.radikal.ru/i091/0910/3c/3529940d975at.jpg"/>
          <p:cNvPicPr/>
          <p:nvPr/>
        </p:nvPicPr>
        <p:blipFill>
          <a:blip r:embed="rId2" cstate="print"/>
          <a:srcRect r="-5" b="4589"/>
          <a:stretch>
            <a:fillRect/>
          </a:stretch>
        </p:blipFill>
        <p:spPr bwMode="auto">
          <a:xfrm>
            <a:off x="1835696" y="476672"/>
            <a:ext cx="5904656" cy="59766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4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orum.ivd.ru/uploads/monthly_03_2011/post-38064-1300042073_thum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3816424" cy="5760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1">
                <a:lumMod val="95000"/>
                <a:lumOff val="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363" name="Рисунок 4" descr="http://www.tvernews.ru/img/news/26965/25643.jpg?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557338"/>
            <a:ext cx="722313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64275"/>
            <a:ext cx="5194300" cy="44450"/>
          </a:xfrm>
        </p:spPr>
        <p:txBody>
          <a:bodyPr>
            <a:normAutofit fontScale="2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611560" y="260648"/>
            <a:ext cx="8136904" cy="6264696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ruzjasobak.narod.ru/images/big/notes/povodyr_003.jpg"/>
          <p:cNvPicPr/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2699793" y="404664"/>
            <a:ext cx="5040560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971600" y="548680"/>
            <a:ext cx="7529016" cy="58836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/>
          <a:stretch>
            <a:fillRect/>
          </a:stretch>
        </p:blipFill>
        <p:spPr bwMode="auto">
          <a:xfrm>
            <a:off x="1475656" y="548680"/>
            <a:ext cx="7056784" cy="5769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611560" y="476672"/>
            <a:ext cx="8136904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683568" y="404664"/>
            <a:ext cx="7920880" cy="59766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5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27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Презентация  к беседе с элементами игры с детьми старшего дошкольного возраста по воспитанию толерантного отношения  к людям с ограниченными возможностями здоровья Если добрый ты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беседе с элементами игры с детьми старшего дошкольного возраста по воспитанию толерантного отношения  к людям с ограниченными возможностями здоровья Если добрый ты </dc:title>
  <dc:creator>Admin</dc:creator>
  <cp:lastModifiedBy>Admin</cp:lastModifiedBy>
  <cp:revision>7</cp:revision>
  <dcterms:created xsi:type="dcterms:W3CDTF">2002-02-18T20:15:29Z</dcterms:created>
  <dcterms:modified xsi:type="dcterms:W3CDTF">2012-06-10T11:25:32Z</dcterms:modified>
</cp:coreProperties>
</file>