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56" r:id="rId3"/>
    <p:sldId id="271" r:id="rId4"/>
    <p:sldId id="259" r:id="rId5"/>
    <p:sldId id="258" r:id="rId6"/>
    <p:sldId id="260" r:id="rId7"/>
    <p:sldId id="257" r:id="rId8"/>
    <p:sldId id="265" r:id="rId9"/>
    <p:sldId id="266" r:id="rId10"/>
    <p:sldId id="282" r:id="rId11"/>
    <p:sldId id="280" r:id="rId12"/>
    <p:sldId id="263" r:id="rId13"/>
    <p:sldId id="262" r:id="rId14"/>
    <p:sldId id="270" r:id="rId15"/>
    <p:sldId id="264" r:id="rId16"/>
    <p:sldId id="274" r:id="rId17"/>
    <p:sldId id="273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FF00"/>
    <a:srgbClr val="FF99CC"/>
    <a:srgbClr val="800080"/>
    <a:srgbClr val="FF66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9" autoAdjust="0"/>
    <p:restoredTop sz="94320" autoAdjust="0"/>
  </p:normalViewPr>
  <p:slideViewPr>
    <p:cSldViewPr>
      <p:cViewPr>
        <p:scale>
          <a:sx n="75" d="100"/>
          <a:sy n="75" d="100"/>
        </p:scale>
        <p:origin x="-100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8FE153-D834-436C-AB83-271C0E117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0DED-B1E9-4C41-9CC5-93CA90C5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CC40-F8FE-417C-97C0-7A92586AC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5E38-00B9-43FB-B062-FBC0584C4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50DA1-34C4-4D9E-884D-263DEE1C5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3B4B-71A1-41B1-87F8-B380C657D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99D8-367B-4B74-8A47-8C85E28F9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EFDA-07BD-4956-A066-85459A528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A6E5-D844-47A7-B8FC-E28CBA42B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E9A0-C6D4-467C-AFD5-4A984506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E3EB-88CD-40BA-BBDD-01F6F208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F90A-5A79-4545-921D-0BD1557E8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F8B55-A595-42DA-B568-78672400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920B09-6B4E-44FB-BBF5-615A2F64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Нашим бабушкам!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Если у нас радость, они радуются вместе с нами, а если грустно - они успокоят и утешат.</a:t>
            </a:r>
            <a:r>
              <a:rPr lang="ru-RU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ru-RU" smtClean="0">
              <a:solidFill>
                <a:schemeClr val="accent2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5800" y="3306763"/>
            <a:ext cx="7423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FF0066"/>
                </a:solidFill>
              </a:rPr>
              <a:t>А какие золотые руки у наших бабушек, сколько они всего умеют делать! </a:t>
            </a:r>
          </a:p>
          <a:p>
            <a:endParaRPr lang="ru-RU" sz="3600" b="1" i="1">
              <a:solidFill>
                <a:srgbClr val="FF0066"/>
              </a:solidFill>
            </a:endParaRPr>
          </a:p>
        </p:txBody>
      </p:sp>
      <p:pic>
        <p:nvPicPr>
          <p:cNvPr id="12294" name="Picture 6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367337" y="3014663"/>
            <a:ext cx="679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5937250" y="5065713"/>
            <a:ext cx="3124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648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15" name="Picture 3" descr="8113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07" b="9085"/>
          <a:stretch>
            <a:fillRect/>
          </a:stretch>
        </p:blipFill>
        <p:spPr>
          <a:xfrm>
            <a:off x="0" y="0"/>
            <a:ext cx="9144000" cy="6159500"/>
          </a:xfrm>
        </p:spPr>
      </p:pic>
      <p:pic>
        <p:nvPicPr>
          <p:cNvPr id="13316" name="Picture 5" descr="J0187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18319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448800" cy="1524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 </a:t>
            </a:r>
            <a:r>
              <a:rPr lang="ru-RU" sz="2400" smtClean="0">
                <a:solidFill>
                  <a:schemeClr val="accent2"/>
                </a:solidFill>
              </a:rPr>
              <a:t>Каждую секунду в мире рождается три человека, и они тоже вскоре смогут произнести слово </a:t>
            </a:r>
            <a:r>
              <a:rPr lang="ru-RU" sz="2400" smtClean="0">
                <a:solidFill>
                  <a:srgbClr val="FF0066"/>
                </a:solidFill>
              </a:rPr>
              <a:t>“мама”.</a:t>
            </a:r>
            <a:r>
              <a:rPr lang="ru-RU" sz="2400" smtClean="0">
                <a:solidFill>
                  <a:schemeClr val="accent2"/>
                </a:solidFill>
              </a:rPr>
              <a:t> С первого дня жизни ребенка мать живет его дыханием, его слезами и улыбками</a:t>
            </a:r>
            <a:r>
              <a:rPr lang="ru-RU" sz="2400" smtClean="0"/>
              <a:t>.</a:t>
            </a:r>
            <a:r>
              <a:rPr lang="ru-RU" sz="4000" smtClean="0"/>
              <a:t> </a:t>
            </a:r>
          </a:p>
        </p:txBody>
      </p:sp>
      <p:pic>
        <p:nvPicPr>
          <p:cNvPr id="13318" name="Picture 11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2690019" y="26900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56198">
            <a:off x="6248400" y="4572000"/>
            <a:ext cx="2895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f8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19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45bi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6002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chemeClr val="accent2"/>
                </a:solidFill>
              </a:rPr>
              <a:t>Солнце согревает все живое, а ее любовь жизнь малыша. </a:t>
            </a:r>
            <a:r>
              <a:rPr lang="ru-RU" sz="3600" b="1" i="1" smtClean="0">
                <a:solidFill>
                  <a:srgbClr val="FF0066"/>
                </a:solidFill>
              </a:rPr>
              <a:t>У мамы самое доброе и ласковое сердце, самые добрые и ласковые руки на свете!</a:t>
            </a:r>
            <a:r>
              <a:rPr lang="ru-RU" sz="4000" smtClean="0"/>
              <a:t> </a:t>
            </a:r>
          </a:p>
        </p:txBody>
      </p:sp>
      <p:pic>
        <p:nvPicPr>
          <p:cNvPr id="14340" name="Picture 7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J01878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4114800"/>
            <a:ext cx="1544638" cy="2001838"/>
          </a:xfrm>
          <a:noFill/>
        </p:spPr>
      </p:pic>
      <p:pic>
        <p:nvPicPr>
          <p:cNvPr id="14342" name="Picture 9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56198">
            <a:off x="6629400" y="5181600"/>
            <a:ext cx="2362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f8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5715000"/>
          </a:xfrm>
        </p:spPr>
        <p:txBody>
          <a:bodyPr/>
          <a:lstStyle/>
          <a:p>
            <a:pPr eaLnBrk="1" hangingPunct="1"/>
            <a:r>
              <a:rPr lang="ru-RU" sz="2800" b="1" smtClean="0"/>
              <a:t>  Мать-чудо мира! Своей готовностью к самопожертвованию она наделяет ребёнка чувством надежности, защищенности!</a:t>
            </a:r>
          </a:p>
        </p:txBody>
      </p:sp>
      <p:pic>
        <p:nvPicPr>
          <p:cNvPr id="15364" name="Picture 4" descr="anne_cocuk_resimler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13338" cy="6858000"/>
          </a:xfrm>
        </p:spPr>
      </p:pic>
      <p:pic>
        <p:nvPicPr>
          <p:cNvPr id="15365" name="Picture 5" descr="J01878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648200"/>
            <a:ext cx="18081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J01878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029200"/>
            <a:ext cx="10652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87" name="Picture 4" descr="mamarebenoklubo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350"/>
            <a:ext cx="7007225" cy="6851650"/>
          </a:xfrm>
        </p:spPr>
      </p:pic>
      <p:pic>
        <p:nvPicPr>
          <p:cNvPr id="16388" name="Picture 6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67325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05600" cy="19812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66"/>
                </a:solidFill>
              </a:rPr>
              <a:t>С  ПРАЗДНИКОМ ВАС!</a:t>
            </a:r>
          </a:p>
        </p:txBody>
      </p:sp>
      <p:pic>
        <p:nvPicPr>
          <p:cNvPr id="16390" name="Picture 8" descr="NA0135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84725"/>
            <a:ext cx="2819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800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410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4800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440781" y="2974181"/>
            <a:ext cx="6172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4" descr="f_181585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781800" cy="6781800"/>
          </a:xfrm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486400" cy="1371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FF0066"/>
                </a:solidFill>
              </a:rPr>
              <a:t>Пожелаем матерям всего мира :счастья, добра, мира, любви 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19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4694238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3333FF"/>
                </a:solidFill>
              </a:rPr>
              <a:t>      Дорогие женщины!</a:t>
            </a:r>
            <a:br>
              <a:rPr lang="ru-RU" sz="3600" b="1" smtClean="0">
                <a:solidFill>
                  <a:srgbClr val="3333FF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лица устают только от улыбок, а руки –от букетов цветов!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 домашний очаг всегда украшает уют, достаток, любовь, счастье!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дети будут послушными!</a:t>
            </a: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внимаие!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43650" y="3244334"/>
            <a:ext cx="32024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Бекирова О.П.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23850" y="908050"/>
            <a:ext cx="813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</a:rPr>
              <a:t>САМАЯ ПРЕКРАСНАЯ ИЗ ЖЕНЩИН - ЖЕНЩИНА С РЕБЁНКОМ  НА РУКАХ!</a:t>
            </a: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29" b="5531"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</a:rPr>
              <a:t>Не случайно народная мудрость слово </a:t>
            </a:r>
            <a:r>
              <a:rPr lang="ru-RU" sz="2800" b="1" smtClean="0">
                <a:solidFill>
                  <a:srgbClr val="FF0000"/>
                </a:solidFill>
              </a:rPr>
              <a:t>“мама”</a:t>
            </a:r>
            <a:r>
              <a:rPr lang="ru-RU" sz="2800" b="1" smtClean="0">
                <a:solidFill>
                  <a:schemeClr val="accent2"/>
                </a:solidFill>
              </a:rPr>
              <a:t> поставила рядом с другим великим словом – </a:t>
            </a:r>
            <a:r>
              <a:rPr lang="ru-RU" sz="2800" b="1" smtClean="0">
                <a:solidFill>
                  <a:srgbClr val="FF0000"/>
                </a:solidFill>
              </a:rPr>
              <a:t>“Родина”.</a:t>
            </a:r>
            <a:r>
              <a:rPr lang="ru-RU" sz="4000" smtClean="0"/>
              <a:t> </a:t>
            </a:r>
          </a:p>
        </p:txBody>
      </p:sp>
      <p:pic>
        <p:nvPicPr>
          <p:cNvPr id="4100" name="Picture 6" descr="nursingpill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81200"/>
            <a:ext cx="4495800" cy="4495800"/>
          </a:xfrm>
        </p:spPr>
      </p:pic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990600"/>
            <a:ext cx="3124200" cy="21336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Дом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Папа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Мама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Семья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Солнышко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Школа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Хлеб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Труд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Москва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Россия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Победа</a:t>
            </a:r>
          </a:p>
          <a:p>
            <a:pPr eaLnBrk="1" hangingPunct="1"/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7315200" y="58674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J0199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59375"/>
            <a:ext cx="2228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n-b1ab7abkm4ew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8915400" cy="33226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66"/>
                </a:solidFill>
              </a:rPr>
              <a:t>Мама, мамочка!</a:t>
            </a:r>
            <a:r>
              <a:rPr lang="ru-RU" sz="3600" b="1" smtClean="0">
                <a:solidFill>
                  <a:srgbClr val="0033CC"/>
                </a:solidFill>
              </a:rPr>
              <a:t> Сколько тепла таит это слово! Материнская любовь способна греть нас всегда, потому что дети – самое дорогое для матери. </a:t>
            </a:r>
            <a:r>
              <a:rPr lang="ru-RU" sz="3600" b="1" smtClean="0">
                <a:solidFill>
                  <a:srgbClr val="FF0066"/>
                </a:solidFill>
              </a:rPr>
              <a:t>Мама – первый учитель и друг</a:t>
            </a:r>
            <a:r>
              <a:rPr lang="ru-RU" sz="3600" b="1" smtClean="0">
                <a:solidFill>
                  <a:srgbClr val="0033CC"/>
                </a:solidFill>
              </a:rPr>
              <a:t>, она всегда поймет, утешит, поможет!</a:t>
            </a:r>
            <a:r>
              <a:rPr lang="ru-RU" sz="4000" smtClean="0"/>
              <a:t> </a:t>
            </a:r>
          </a:p>
        </p:txBody>
      </p:sp>
      <p:pic>
        <p:nvPicPr>
          <p:cNvPr id="5125" name="Picture 6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3525" y="3057525"/>
            <a:ext cx="6858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77956">
            <a:off x="0" y="533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f8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47" name="Picture 4" descr="f_181585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1474" b="7401"/>
          <a:stretch>
            <a:fillRect/>
          </a:stretch>
        </p:blipFill>
        <p:spPr>
          <a:xfrm>
            <a:off x="3575050" y="2003425"/>
            <a:ext cx="5568950" cy="4854575"/>
          </a:xfrm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705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0033CC"/>
                </a:solidFill>
              </a:rPr>
              <a:t>Слова </a:t>
            </a:r>
            <a:r>
              <a:rPr lang="ru-RU" sz="3600" b="1" smtClean="0">
                <a:solidFill>
                  <a:srgbClr val="FF0000"/>
                </a:solidFill>
              </a:rPr>
              <a:t>мама</a:t>
            </a:r>
            <a:r>
              <a:rPr lang="ru-RU" sz="3600" b="1" smtClean="0">
                <a:solidFill>
                  <a:srgbClr val="0033CC"/>
                </a:solidFill>
              </a:rPr>
              <a:t>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mama_r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 algn="l" eaLnBrk="1" hangingPunct="1"/>
            <a:r>
              <a:rPr lang="ru-RU" sz="4000" b="1" i="1" smtClean="0"/>
              <a:t> </a:t>
            </a:r>
            <a:r>
              <a:rPr lang="ru-RU" sz="3600" b="1" smtClean="0">
                <a:solidFill>
                  <a:srgbClr val="0033CC"/>
                </a:solidFill>
              </a:rPr>
              <a:t>Есть такие понятия: </a:t>
            </a:r>
            <a:r>
              <a:rPr lang="ru-RU" sz="3600" b="1" smtClean="0">
                <a:solidFill>
                  <a:srgbClr val="FF0066"/>
                </a:solidFill>
              </a:rPr>
              <a:t>мудрость матери</a:t>
            </a:r>
            <a:r>
              <a:rPr lang="ru-RU" sz="3600" b="1" smtClean="0">
                <a:solidFill>
                  <a:srgbClr val="0033CC"/>
                </a:solidFill>
              </a:rPr>
              <a:t>, </a:t>
            </a:r>
            <a:r>
              <a:rPr lang="ru-RU" sz="3600" b="1" smtClean="0">
                <a:solidFill>
                  <a:srgbClr val="FF0066"/>
                </a:solidFill>
              </a:rPr>
              <a:t>мужество матери</a:t>
            </a:r>
            <a:r>
              <a:rPr lang="ru-RU" sz="3600" b="1" smtClean="0">
                <a:solidFill>
                  <a:srgbClr val="0033CC"/>
                </a:solidFill>
              </a:rPr>
              <a:t>. Люди складывают стихи о чутком сердце матери…</a:t>
            </a: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6423025" y="5851525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_mg_8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543800" cy="20574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Мама </a:t>
            </a:r>
            <a:r>
              <a:rPr lang="ru-RU" sz="3600" b="1" smtClean="0">
                <a:solidFill>
                  <a:srgbClr val="0033CC"/>
                </a:solidFill>
              </a:rPr>
              <a:t>учит нас быть мудрыми, дает советы, заботится о нас, передает нам свои песни, оберегает нас. Мать следит за нашей дорогой. </a:t>
            </a:r>
            <a:r>
              <a:rPr lang="ru-RU" sz="3600" b="1" smtClean="0">
                <a:solidFill>
                  <a:srgbClr val="FF0000"/>
                </a:solidFill>
              </a:rPr>
              <a:t>Материнская любовь греет до старости.</a:t>
            </a:r>
            <a:r>
              <a:rPr lang="ru-RU" sz="4000" smtClean="0"/>
              <a:t> </a:t>
            </a:r>
          </a:p>
        </p:txBody>
      </p:sp>
      <p:pic>
        <p:nvPicPr>
          <p:cNvPr id="8196" name="Picture 7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484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19800" y="6172200"/>
            <a:ext cx="282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-457200" y="914400"/>
            <a:ext cx="34496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0413"/>
            <a:ext cx="2667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mikrof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"/>
            <a:ext cx="5294313" cy="6126163"/>
          </a:xfrm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62981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ma_i_dochka_chitayut_Dve_jen_semin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905000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FF0066"/>
                </a:solidFill>
              </a:rPr>
              <a:t>Мама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4000" smtClean="0">
                <a:solidFill>
                  <a:schemeClr val="accent2"/>
                </a:solidFill>
              </a:rPr>
              <a:t>– это огромное окно в мир. </a:t>
            </a:r>
            <a:r>
              <a:rPr lang="ru-RU" sz="2000" smtClean="0">
                <a:solidFill>
                  <a:schemeClr val="accent2"/>
                </a:solidFill>
              </a:rPr>
              <a:t>Она помогает малышу понять красоту леса и неба, луны и солнца, облаков и звезд…</a:t>
            </a:r>
            <a:r>
              <a:rPr lang="ru-RU" sz="2000" smtClean="0"/>
              <a:t>  </a:t>
            </a:r>
            <a:r>
              <a:rPr lang="ru-RU" sz="3600" b="1" smtClean="0">
                <a:solidFill>
                  <a:srgbClr val="FF0066"/>
                </a:solidFill>
              </a:rPr>
              <a:t>Мамины уроки – на всю жизнь !</a:t>
            </a:r>
          </a:p>
        </p:txBody>
      </p:sp>
      <p:pic>
        <p:nvPicPr>
          <p:cNvPr id="11268" name="Picture 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7315200" y="49530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матер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матери</Template>
  <TotalTime>11</TotalTime>
  <Words>359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день матери</vt:lpstr>
      <vt:lpstr>Слайд 1</vt:lpstr>
      <vt:lpstr>САМАЯ ПРЕКРАСНАЯ ИЗ ЖЕНЩИН - ЖЕНЩИНА С РЕБЁНКОМ  НА РУКАХ!</vt:lpstr>
      <vt:lpstr>Не случайно народная мудрость слово “мама” поставила рядом с другим великим словом – “Родина”. </vt:lpstr>
      <vt:lpstr>Мама, мамочка! Сколько тепла таит это слово! Материнская любовь способна греть нас всегда, потому что дети – самое дорогое для матери. Мама – первый учитель и друг, она всегда поймет, утешит, поможет! </vt:lpstr>
      <vt:lpstr>Слова мама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vt:lpstr>
      <vt:lpstr> Есть такие понятия: мудрость матери, мужество матери. Люди складывают стихи о чутком сердце матери…</vt:lpstr>
      <vt:lpstr> Мама учит нас быть мудрыми, дает советы, заботится о нас, передает нам свои песни, оберегает нас. Мать следит за нашей дорогой. Материнская любовь греет до старости. </vt:lpstr>
      <vt:lpstr>Песни, спетые вместе с мамой , помнятся всю жизнь!</vt:lpstr>
      <vt:lpstr>Мама – это огромное окно в мир. Она помогает малышу понять красоту леса и неба, луны и солнца, облаков и звезд…  Мамины уроки – на всю жизнь !</vt:lpstr>
      <vt:lpstr>Нашим бабушкам!</vt:lpstr>
      <vt:lpstr> Каждую секунду в мире рождается три человека, и они тоже вскоре смогут произнести слово “мама”. С первого дня жизни ребенка мать живет его дыханием, его слезами и улыбками. </vt:lpstr>
      <vt:lpstr>Солнце согревает все живое, а ее любовь жизнь малыша. У мамы самое доброе и ласковое сердце, самые добрые и ласковые руки на свете! </vt:lpstr>
      <vt:lpstr>  Мать-чудо мира! Своей готовностью к самопожертвованию она наделяет ребёнка чувством надежности, защищенности!</vt:lpstr>
      <vt:lpstr>С  ПРАЗДНИКОМ ВАС!</vt:lpstr>
      <vt:lpstr>Пожелаем матерям всего мира :счастья, добра, мира, любви !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cp:lastPrinted>1601-01-01T00:00:00Z</cp:lastPrinted>
  <dcterms:created xsi:type="dcterms:W3CDTF">2010-10-29T13:59:43Z</dcterms:created>
  <dcterms:modified xsi:type="dcterms:W3CDTF">2012-06-11T13:11:11Z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