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МК\Desktop\301639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144000" cy="72728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7200" b="1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7200" b="1" i="1" dirty="0" smtClean="0">
                <a:solidFill>
                  <a:srgbClr val="FF0000"/>
                </a:solidFill>
                <a:latin typeface="Georgia" pitchFamily="18" charset="0"/>
              </a:rPr>
              <a:t>Проект </a:t>
            </a:r>
            <a:br>
              <a:rPr lang="ru-RU" sz="7200" b="1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Georgia" pitchFamily="18" charset="0"/>
              </a:rPr>
              <a:t>для детей 5-6 лет</a:t>
            </a:r>
            <a:br>
              <a:rPr lang="ru-RU" sz="6000" b="1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6000" b="1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rgbClr val="0000FF"/>
                </a:solidFill>
              </a:rPr>
              <a:t>срок реализации 1 неделя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К\Desktop\92140732_4242220_71866568_d87e70184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7772400" cy="1800201"/>
          </a:xfrm>
        </p:spPr>
        <p:txBody>
          <a:bodyPr>
            <a:noAutofit/>
          </a:bodyPr>
          <a:lstStyle/>
          <a:p>
            <a:r>
              <a:rPr lang="ru-RU" sz="6000" dirty="0" smtClean="0"/>
              <a:t>Цель :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204864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формировать нравственные качества </a:t>
            </a:r>
            <a:r>
              <a:rPr lang="ru-RU" sz="3600" b="1" dirty="0" smtClean="0"/>
              <a:t>и  побуждать к совершению добрых дел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МК\Desktop\67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2"/>
            <a:ext cx="9252520" cy="688538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6309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5700" b="1" dirty="0" smtClean="0">
                <a:solidFill>
                  <a:srgbClr val="FF0000"/>
                </a:solidFill>
              </a:rPr>
              <a:t>Задачи:</a:t>
            </a:r>
          </a:p>
          <a:p>
            <a:pPr>
              <a:buNone/>
            </a:pPr>
            <a:r>
              <a:rPr lang="ru-RU" sz="2100" dirty="0" smtClean="0"/>
              <a:t>-    </a:t>
            </a:r>
            <a:r>
              <a:rPr lang="ru-RU" sz="2400" b="1" dirty="0" smtClean="0"/>
              <a:t>П</a:t>
            </a:r>
            <a:r>
              <a:rPr lang="ru-RU" sz="2400" b="1" dirty="0" smtClean="0"/>
              <a:t>родолжать воспитывать дружеские взаимоотношения между детьми.</a:t>
            </a:r>
            <a:endParaRPr lang="ru-RU" sz="2400" b="1" dirty="0"/>
          </a:p>
          <a:p>
            <a:pPr>
              <a:buFontTx/>
              <a:buChar char="-"/>
            </a:pPr>
            <a:r>
              <a:rPr lang="ru-RU" sz="2400" b="1" dirty="0" smtClean="0"/>
              <a:t>Формировать умение договариваться, помогать друг другу, стремление радовать старших хорошими поступками, воспитывать уважительное отношение к окружающим людям; учить помогать им. </a:t>
            </a:r>
          </a:p>
          <a:p>
            <a:pPr>
              <a:buFontTx/>
              <a:buChar char="-"/>
            </a:pPr>
            <a:r>
              <a:rPr lang="ru-RU" sz="2400" b="1" dirty="0" smtClean="0"/>
              <a:t>Формировать такие качества как сочувствие, отзывчивость, справедливость, скромность, коллективизм. </a:t>
            </a:r>
          </a:p>
          <a:p>
            <a:pPr>
              <a:buFontTx/>
              <a:buChar char="-"/>
            </a:pPr>
            <a:r>
              <a:rPr lang="ru-RU" sz="2400" b="1" dirty="0" smtClean="0"/>
              <a:t>Продолжать развивать в детях качества, свойственные их полу, формировать самооценку своих поступков</a:t>
            </a:r>
          </a:p>
          <a:p>
            <a:pPr>
              <a:buFontTx/>
              <a:buChar char="-"/>
            </a:pPr>
            <a:r>
              <a:rPr lang="ru-RU" sz="2400" b="1" dirty="0" smtClean="0"/>
              <a:t>Учить доброжелательно оценивать поступки других людей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К\Desktop\587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Подготовительный этап: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Подготовить необходимый материал для деятельности детей;</a:t>
            </a:r>
          </a:p>
          <a:p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Подобрать детскую и познавательную литературу, картины, иллюстрации, видеоматериалы.</a:t>
            </a:r>
            <a:endParaRPr lang="ru-RU" b="1" i="1" dirty="0" smtClean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МК\Desktop\6574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FF0000"/>
                </a:solidFill>
                <a:latin typeface="Georgia" pitchFamily="18" charset="0"/>
              </a:rPr>
              <a:t>Реализация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Беседы на тему: Что такое «хорошо» и что такое «плохо»;</a:t>
            </a:r>
          </a:p>
          <a:p>
            <a:pPr marL="609600" indent="-609600">
              <a:lnSpc>
                <a:spcPct val="80000"/>
              </a:lnSpc>
            </a:pPr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Чтение рассказа В.Маяковского «Что такое хорошо и что такое плохо»; В.Осеевой «Волшебное слово»</a:t>
            </a:r>
          </a:p>
          <a:p>
            <a:pPr marL="609600" indent="-609600">
              <a:lnSpc>
                <a:spcPct val="80000"/>
              </a:lnSpc>
            </a:pPr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Разучивание песни «Если добрый ты»;</a:t>
            </a:r>
          </a:p>
          <a:p>
            <a:pPr marL="609600" indent="-609600">
              <a:lnSpc>
                <a:spcPct val="80000"/>
              </a:lnSpc>
            </a:pPr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Рисование «В мире добрых дел»;</a:t>
            </a:r>
          </a:p>
          <a:p>
            <a:pPr marL="609600" indent="-609600">
              <a:lnSpc>
                <a:spcPct val="80000"/>
              </a:lnSpc>
            </a:pPr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Просмотр мультфильмов о доброте.</a:t>
            </a:r>
            <a:endParaRPr lang="ru-RU" b="1" i="1" dirty="0" smtClean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МК\Desktop\987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Итоги проекта: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>
                <a:latin typeface="Times New Roman"/>
                <a:cs typeface="Times New Roman"/>
              </a:rPr>
              <a:t>•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cs typeface="Arial" charset="0"/>
              </a:rPr>
              <a:t>Вернисаж детских рисунков «В мире добрых дел»;</a:t>
            </a:r>
          </a:p>
          <a:p>
            <a:pPr lvl="0">
              <a:buNone/>
            </a:pPr>
            <a:r>
              <a:rPr lang="ru-RU" dirty="0" smtClean="0">
                <a:latin typeface="Times New Roman"/>
                <a:cs typeface="Times New Roman"/>
              </a:rPr>
              <a:t>•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cs typeface="Arial" charset="0"/>
              </a:rPr>
              <a:t>Игры – драматизации по прочитанным произведениям и просмотренным мультфильмам.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182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Проект  для детей 5-6 лет  срок реализации 1 неделя</vt:lpstr>
      <vt:lpstr>Цель :</vt:lpstr>
      <vt:lpstr>Слайд 3</vt:lpstr>
      <vt:lpstr>Подготовительный этап:</vt:lpstr>
      <vt:lpstr>Реализация проекта:</vt:lpstr>
      <vt:lpstr>Итоги проекта: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 : продолжать воспитывать дружеские взаимоотношения между детьми. Формировать умение договариваться, помогать друг другу, стремление радовать старших хорошими поступками, воспитывать уважительное отношение к окружающим людям; учить помогать им. Формировать такие качества как сочувствие, отзывчивость, справедливость, скромность, коллективизм. Продолжать развивать в детях качества, свойственные их полу, формировать самооценку своих поступков, учить доброжелательно оценивать поступки других людей. </dc:title>
  <dc:creator>Лена и Миша</dc:creator>
  <cp:lastModifiedBy>Лена и Миша</cp:lastModifiedBy>
  <cp:revision>6</cp:revision>
  <dcterms:created xsi:type="dcterms:W3CDTF">2013-03-20T13:28:33Z</dcterms:created>
  <dcterms:modified xsi:type="dcterms:W3CDTF">2013-03-20T14:24:00Z</dcterms:modified>
</cp:coreProperties>
</file>