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6" r:id="rId3"/>
    <p:sldId id="270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EF3F-25AD-4B3B-9F0A-4DBF60715B2D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B7C78-CF3C-44CE-B337-BCC90329A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5C6D-01CF-4955-BABE-A067FBDC752B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67E0-F6A6-4E05-AF38-28AD654E0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37346-EE71-4048-AEEF-8818E657CC97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A615-3BA4-4E8E-A18C-0F2AED699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ECE0D-123C-4C6D-84FE-808F7DBADBD4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602D9-7ED9-4E53-AD8A-607DAE396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2354-C68E-4BDF-9ABC-1D34E55FC2D0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F4951-047C-4CA4-B93C-50E7F8E0D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4A61-9D48-4187-B9CB-E28C6F597BAB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3092-DE4F-46D9-8EA4-EFA91513F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D410-6D94-4683-9CE6-67A3E9A9EA6C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C1D3-987F-4A29-8DB5-E68151B31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D919-AD6D-4847-A31B-4F96AD00D1BD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20C18-CF72-4F4D-83BC-23EDCFFEB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49B0-FDD3-46E4-A4A9-9EE7C7EE0EE5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123A-11EF-47E8-A285-1FC3434AB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C8E0-ADD8-4E45-ABC3-E92F81C52741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6A10-491B-4D09-A9C2-00C27C4D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6285-9CC7-414A-8748-DEFFD70F08E5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39C3-2A45-4FCB-9A2C-C9597FE1D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0F4B9A-651C-4CFF-8610-77C8B97BF3B2}" type="datetimeFigureOut">
              <a:rPr lang="en-US"/>
              <a:pPr>
                <a:defRPr/>
              </a:pPr>
              <a:t>4/12/2013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4D9D5A-A82A-4BF7-B9E0-1764B6F63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ransition spd="slow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2357437" cy="22050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/>
          <a:srcRect l="25185" t="26667" r="25185" b="35416"/>
          <a:stretch>
            <a:fillRect/>
          </a:stretch>
        </p:blipFill>
        <p:spPr bwMode="auto">
          <a:xfrm>
            <a:off x="714375" y="642938"/>
            <a:ext cx="1285875" cy="86677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5" name="Рисунок 14"/>
          <p:cNvPicPr/>
          <p:nvPr/>
        </p:nvPicPr>
        <p:blipFill>
          <a:blip r:embed="rId3"/>
          <a:srcRect l="8625" t="64000" r="1986" b="8000"/>
          <a:stretch>
            <a:fillRect/>
          </a:stretch>
        </p:blipFill>
        <p:spPr bwMode="auto">
          <a:xfrm>
            <a:off x="357188" y="1500188"/>
            <a:ext cx="2171700" cy="60007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3316" name="Заголовок 15"/>
          <p:cNvSpPr>
            <a:spLocks noGrp="1"/>
          </p:cNvSpPr>
          <p:nvPr>
            <p:ph type="ctrTitle" idx="4294967295"/>
          </p:nvPr>
        </p:nvSpPr>
        <p:spPr>
          <a:xfrm>
            <a:off x="2643188" y="214313"/>
            <a:ext cx="6343650" cy="1143000"/>
          </a:xfrm>
        </p:spPr>
        <p:txBody>
          <a:bodyPr lIns="91440" rIns="91440"/>
          <a:lstStyle/>
          <a:p>
            <a:pPr eaLnBrk="1" hangingPunct="1"/>
            <a:r>
              <a:rPr lang="ru-RU" sz="25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общеобразовательного вида детский сад №27 «Березка»</a:t>
            </a:r>
          </a:p>
        </p:txBody>
      </p:sp>
      <p:sp>
        <p:nvSpPr>
          <p:cNvPr id="13317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827088" y="2286000"/>
            <a:ext cx="8102600" cy="2871788"/>
          </a:xfrm>
        </p:spPr>
        <p:txBody>
          <a:bodyPr/>
          <a:lstStyle/>
          <a:p>
            <a:pPr marL="0" indent="0" algn="ctr" eaLnBrk="1" hangingPunct="1">
              <a:buFont typeface="Wingdings 2"/>
              <a:buNone/>
            </a:pPr>
            <a:endParaRPr lang="ru-RU" sz="32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Кисленко Ольга Борисовна</a:t>
            </a:r>
            <a:endParaRPr lang="ru-RU" sz="4000" b="1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 2"/>
              <a:buNone/>
            </a:pPr>
            <a:r>
              <a:rPr lang="ru-RU" sz="26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</a:p>
          <a:p>
            <a:pPr marL="0" indent="0" algn="ctr" eaLnBrk="1" hangingPunct="1">
              <a:buFont typeface="Wingdings 2"/>
              <a:buNone/>
            </a:pPr>
            <a:endParaRPr lang="ru-RU" smtClean="0"/>
          </a:p>
        </p:txBody>
      </p:sp>
      <p:sp>
        <p:nvSpPr>
          <p:cNvPr id="10" name="Заголовок 15"/>
          <p:cNvSpPr txBox="1">
            <a:spLocks/>
          </p:cNvSpPr>
          <p:nvPr/>
        </p:nvSpPr>
        <p:spPr>
          <a:xfrm>
            <a:off x="4214813" y="5857875"/>
            <a:ext cx="4214812" cy="50006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4357688" y="6000750"/>
            <a:ext cx="427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г. Старый Оскол Белгородская область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Театр в эпоху Возрождения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Театральное искусство Западной Европы достигло своего расцвета в эпоху Возрождения, или Ренессанса. В XV—XVI веках оно имело прочные позиции в Италии, создав новую драматургию и профессиональное сценическое творчество. После этого театр пережил так называемый золотой век в Испании, а затем достиг пика своего развития в Англии периода пьес Шекспира.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5135563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Сцена театра, бывшая до недавнего времени лишь местом примитивных увеселений или проповеди церковных догматов, превратилась в общественную трибуну. С этой трибуны все чаще звучали новые социальные идеи, показывались драматические коллизии века, подвергались анализу сложные психологические процессы и душевные переживания.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Домашний\Desktop\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604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5410200"/>
            <a:ext cx="48690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Театр эпохи Возрождения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Театр нового времени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pPr marL="420624" indent="-384048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Двумя основными художественными направлениями в искусстве XIX века были романтизм и реализм. Они представляли собой разные формы критического восприятия мира. Театр прошел через два этапа развития, рубежом между которыми явился 1848 год. На первом этапе доминировал романтизм. В 30 – 40-е годы XIX века произошло утверждение критического реализма. После 1848 года в драматургии стали преобладать развлекательные и невысокие в идейном смысле произведения.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8153400" cy="4038600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Зарубежные режиссеры все чаще стали ставить на сценах своих театров пьесы русских и советских авторов. В Лондоне и Нью-Йорке большой успех имела пьеса К. Симонова «Русские люди». В начале 1940-х годов в Англии и США были поставлены пьесы А. Афиногенова «Далекое», «Машенька» и        В. Катаева «Квадратура круга».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Домашний\Desktop\250px-Honoré_Daumier_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914400"/>
            <a:ext cx="37846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133600" y="5410200"/>
            <a:ext cx="48690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Театр нового времени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Современный театр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7848600" cy="3429000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В современном театре есть яркие фигуры: режиссеры и актеры. Я могу назвать Романа Виктюка. Его спектакли неоднозначны, но всегда привлекают много зрителей. Интересна театральная студия Олега Табакова «Табакерка».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Danil\Desktop\1285925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90600" y="5486400"/>
            <a:ext cx="7467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Современный театр</a:t>
            </a:r>
            <a:endParaRPr lang="ru-RU" sz="32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57200"/>
          </a:xfrm>
        </p:spPr>
        <p:txBody>
          <a:bodyPr/>
          <a:lstStyle/>
          <a:p>
            <a:pPr algn="ctr" eaLnBrk="1" hangingPunct="1"/>
            <a:r>
              <a:rPr lang="ru-RU" sz="1400" smtClean="0"/>
              <a:t>»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962400" y="50292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i="1">
                <a:latin typeface="Calibri" pitchFamily="34" charset="0"/>
              </a:rPr>
              <a:t>.,</a:t>
            </a:r>
          </a:p>
          <a:p>
            <a:pPr algn="r"/>
            <a:endParaRPr lang="ru-RU" sz="2000" i="1">
              <a:latin typeface="Calibri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1087438"/>
            <a:ext cx="81534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400"/>
          </a:p>
          <a:p>
            <a:endParaRPr lang="ru-RU" sz="4400"/>
          </a:p>
          <a:p>
            <a:r>
              <a:rPr lang="ru-RU" sz="4800"/>
              <a:t>Тема: « История театра»</a:t>
            </a:r>
          </a:p>
          <a:p>
            <a:endParaRPr lang="ru-RU" sz="4800"/>
          </a:p>
          <a:p>
            <a:endParaRPr lang="ru-RU" sz="4400"/>
          </a:p>
          <a:p>
            <a:endParaRPr lang="ru-RU" sz="44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Цели и задачи презентации: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Познакомить родителей с историей театра.</a:t>
            </a:r>
          </a:p>
          <a:p>
            <a:pPr eaLnBrk="1" hangingPunct="1"/>
            <a:r>
              <a:rPr lang="ru-RU" smtClean="0"/>
              <a:t>Приобщить их к историческим исследованиям.</a:t>
            </a:r>
          </a:p>
          <a:p>
            <a:pPr eaLnBrk="1" hangingPunct="1"/>
            <a:r>
              <a:rPr lang="ru-RU" smtClean="0"/>
              <a:t>Разнообразить проведение родительского собрания с помощью презентации.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Возникновение театра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914400"/>
            <a:ext cx="5181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/>
              <a:buNone/>
            </a:pPr>
            <a:r>
              <a:rPr lang="ru-RU" sz="2600" smtClean="0"/>
              <a:t>У истоков греческого театра лежали праздники в честь бога </a:t>
            </a:r>
            <a:r>
              <a:rPr lang="ru-RU" sz="2600" u="sng" smtClean="0"/>
              <a:t>Диониса,</a:t>
            </a:r>
            <a:r>
              <a:rPr lang="ru-RU" sz="2600" smtClean="0"/>
              <a:t> покровителя виноделия. Театр родился из древнейших охотничьих празднеств. В 6 в.до н.э. в эти праздники был введен сценарий. Так появились первые спектакли.</a:t>
            </a:r>
          </a:p>
          <a:p>
            <a:pPr eaLnBrk="1" hangingPunct="1">
              <a:lnSpc>
                <a:spcPct val="90000"/>
              </a:lnSpc>
              <a:buFont typeface="Wingdings 2"/>
              <a:buNone/>
            </a:pPr>
            <a:r>
              <a:rPr lang="ru-RU" sz="2600" smtClean="0"/>
              <a:t>Вскоре праздники были перенесены в специальные места -</a:t>
            </a:r>
            <a:r>
              <a:rPr lang="ru-RU" sz="2600" u="sng" smtClean="0"/>
              <a:t>театры</a:t>
            </a:r>
            <a:r>
              <a:rPr lang="ru-RU" sz="2600" smtClean="0"/>
              <a:t>, а спустя некоторое время появились </a:t>
            </a:r>
            <a:r>
              <a:rPr lang="ru-RU" sz="2600" u="sng" smtClean="0"/>
              <a:t>драматурги -</a:t>
            </a:r>
            <a:r>
              <a:rPr lang="ru-RU" sz="2600" smtClean="0"/>
              <a:t>люди сочинявшие пьесы для театра.</a:t>
            </a:r>
            <a:endParaRPr lang="ru-RU" sz="2600" u="sng" smtClean="0"/>
          </a:p>
          <a:p>
            <a:pPr algn="ctr" eaLnBrk="1" hangingPunct="1">
              <a:lnSpc>
                <a:spcPct val="90000"/>
              </a:lnSpc>
              <a:buFont typeface="Monotype Sorts"/>
              <a:buNone/>
            </a:pPr>
            <a:endParaRPr lang="ru-RU" smtClean="0"/>
          </a:p>
        </p:txBody>
      </p:sp>
      <p:pic>
        <p:nvPicPr>
          <p:cNvPr id="1026" name="Picture 2" descr="C:\Users\Домашний\Desktop\1327761138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14400"/>
            <a:ext cx="3086100" cy="4927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562600" y="6019800"/>
            <a:ext cx="3048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Скульптура бога Диониса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Античный театр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 древние времена существовали пьесы только двух жанров — трагедии и комедии. Писались они чаще всего на мифологические или исторические сюжеты. Все роли играли мужчины. Актёры (изначально их на сцене было всего два, третьего ввёл </a:t>
            </a:r>
            <a:r>
              <a:rPr lang="ru-RU" dirty="0" err="1" smtClean="0"/>
              <a:t>Софокл</a:t>
            </a:r>
            <a:r>
              <a:rPr lang="ru-RU" dirty="0" smtClean="0"/>
              <a:t>) выступали в огромных масках. Женщины не всегда и не везде допускались на представления, особенно на комедию, и сидели, как правило, отдельно от мужчин.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Знаменитыми драматургами были:  Эсхил, </a:t>
            </a:r>
            <a:r>
              <a:rPr lang="ru-RU" sz="2800" dirty="0" err="1" smtClean="0"/>
              <a:t>Софокл</a:t>
            </a:r>
            <a:r>
              <a:rPr lang="ru-RU" sz="2800" dirty="0" smtClean="0"/>
              <a:t>, Еврипид, которых называют отцами греческой трагедии, Аристофан — отец комедии.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Домашний\Desktop\46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5486400"/>
            <a:ext cx="48690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Античный театр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Средневековый театр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267200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Средневековый театр возник в X—XI веках в русле латинской традиции, но не как продолжение античной драмы. Театр вышел из литургии, но само театральное действие (жесты, голосовые эффекты, переодевания) имели своим источником народную традицию гистрионов, бродячих комедиантов, жонглеров.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68963"/>
          </a:xfrm>
        </p:spPr>
        <p:txBody>
          <a:bodyPr/>
          <a:lstStyle/>
          <a:p>
            <a:pPr eaLnBrk="1" hangingPunct="1">
              <a:buFont typeface="Wingdings 2"/>
              <a:buNone/>
            </a:pPr>
            <a:r>
              <a:rPr lang="ru-RU" smtClean="0"/>
              <a:t>Древнейшей формой театра был драматизированный пасхальный ритуал позже — обряды всех остальных великих праздников. Его ядром служил диалог, иногда дословно заимствованный из литургического канона; вокруг этого ядра группируются различные элементы, взятые либо из других частей календарного цикла, либо из библейского текста, либо из поэтической традиции.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Домашний\Desktop\1011913_1082_3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54864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5029200"/>
            <a:ext cx="486903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Средневековый театр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</TotalTime>
  <Words>495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Wingdings 2</vt:lpstr>
      <vt:lpstr>Times New Roman</vt:lpstr>
      <vt:lpstr>Monotype Sorts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Муниципальное бюджетное дошкольное образовательное учреждение общеобразовательного вида детский сад №27 «Березка»</vt:lpstr>
      <vt:lpstr>Слайд 2</vt:lpstr>
      <vt:lpstr>Цели и задачи презентации:</vt:lpstr>
      <vt:lpstr>Возникновение театра</vt:lpstr>
      <vt:lpstr>Античный театр</vt:lpstr>
      <vt:lpstr>Слайд 6</vt:lpstr>
      <vt:lpstr>Средневековый театр</vt:lpstr>
      <vt:lpstr>Слайд 8</vt:lpstr>
      <vt:lpstr>Слайд 9</vt:lpstr>
      <vt:lpstr>Театр в эпоху Возрождения</vt:lpstr>
      <vt:lpstr>Слайд 11</vt:lpstr>
      <vt:lpstr>Слайд 12</vt:lpstr>
      <vt:lpstr>Театр нового времени</vt:lpstr>
      <vt:lpstr>Слайд 14</vt:lpstr>
      <vt:lpstr>Слайд 15</vt:lpstr>
      <vt:lpstr>Современный театр</vt:lpstr>
      <vt:lpstr>Современный театр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«Историческая справка о появлении театра как одного из видов искусства»</dc:title>
  <dc:creator>AdMin</dc:creator>
  <cp:lastModifiedBy> </cp:lastModifiedBy>
  <cp:revision>14</cp:revision>
  <dcterms:created xsi:type="dcterms:W3CDTF">2013-01-15T12:36:00Z</dcterms:created>
  <dcterms:modified xsi:type="dcterms:W3CDTF">2013-04-12T10:30:12Z</dcterms:modified>
</cp:coreProperties>
</file>