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58" r:id="rId5"/>
    <p:sldId id="262" r:id="rId6"/>
    <p:sldId id="270" r:id="rId7"/>
    <p:sldId id="261" r:id="rId8"/>
    <p:sldId id="256" r:id="rId9"/>
    <p:sldId id="263" r:id="rId10"/>
    <p:sldId id="268" r:id="rId11"/>
    <p:sldId id="269" r:id="rId12"/>
    <p:sldId id="264" r:id="rId13"/>
    <p:sldId id="265" r:id="rId14"/>
    <p:sldId id="266" r:id="rId15"/>
    <p:sldId id="275" r:id="rId16"/>
    <p:sldId id="267" r:id="rId17"/>
    <p:sldId id="273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7860"/>
    <a:srgbClr val="E97E5D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png"/><Relationship Id="rId18" Type="http://schemas.openxmlformats.org/officeDocument/2006/relationships/image" Target="../media/image31.jpeg"/><Relationship Id="rId3" Type="http://schemas.openxmlformats.org/officeDocument/2006/relationships/audio" Target="../media/audio2.wav"/><Relationship Id="rId7" Type="http://schemas.openxmlformats.org/officeDocument/2006/relationships/image" Target="../media/image21.jpe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audio" Target="../media/audio1.wav"/><Relationship Id="rId16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5" Type="http://schemas.openxmlformats.org/officeDocument/2006/relationships/image" Target="../media/image28.png"/><Relationship Id="rId10" Type="http://schemas.openxmlformats.org/officeDocument/2006/relationships/image" Target="../media/image14.pn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75000"/>
              </a:schemeClr>
            </a:gs>
            <a:gs pos="50000">
              <a:srgbClr val="FFC000">
                <a:alpha val="60000"/>
              </a:srgbClr>
            </a:gs>
            <a:gs pos="100000">
              <a:srgbClr val="00B050">
                <a:alpha val="69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Пользователь\Рабочий стол\Рисунок1 ф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69084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Презентация для осуществления</a:t>
            </a:r>
          </a:p>
          <a:p>
            <a:pPr algn="ctr"/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совместной деятельности детей и взрослых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6093296"/>
            <a:ext cx="6552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Технология: дистанционного обучения</a:t>
            </a:r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2564904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«ГРИБЫ»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 descr="2504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3505200"/>
            <a:ext cx="257968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Пользователь\Рабочий стол\Рисунок1 ф6.jpg"/>
          <p:cNvPicPr>
            <a:picLocks noChangeAspect="1" noChangeArrowheads="1"/>
          </p:cNvPicPr>
          <p:nvPr/>
        </p:nvPicPr>
        <p:blipFill>
          <a:blip r:embed="rId2" cstate="print"/>
          <a:srcRect l="1167" r="776" b="250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691680" y="188640"/>
            <a:ext cx="5114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Пальчиковая гимнастика: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260648"/>
            <a:ext cx="8928992" cy="640871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899592" y="1052736"/>
          <a:ext cx="7704856" cy="424737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025961"/>
                <a:gridCol w="3678895"/>
              </a:tblGrid>
              <a:tr h="864095">
                <a:tc>
                  <a:txBody>
                    <a:bodyPr/>
                    <a:lstStyle/>
                    <a:p>
                      <a:r>
                        <a:rPr lang="ru-RU" sz="2400" b="0" i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Раз, два, три, четыре, пять! </a:t>
                      </a:r>
                    </a:p>
                    <a:p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Мы идем грибы искать.</a:t>
                      </a:r>
                      <a:r>
                        <a:rPr lang="ru-RU" sz="2400" b="0" i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 </a:t>
                      </a:r>
                      <a:endParaRPr lang="ru-RU" sz="24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Ребёнок «шагает»  пальчиками по столу.</a:t>
                      </a:r>
                      <a:endParaRPr lang="ru-RU" sz="20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40361">
                <a:tc>
                  <a:txBody>
                    <a:bodyPr/>
                    <a:lstStyle/>
                    <a:p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Этот пальчик в лес</a:t>
                      </a:r>
                      <a:r>
                        <a:rPr lang="ru-RU" sz="2400" b="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пошел,                     </a:t>
                      </a:r>
                    </a:p>
                    <a:p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Этот пальчик гриб нашел,                     </a:t>
                      </a:r>
                    </a:p>
                    <a:p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Этот пальчик чистить стал,</a:t>
                      </a:r>
                    </a:p>
                    <a:p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Этот пальчик жарить стал,</a:t>
                      </a:r>
                    </a:p>
                    <a:p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Этот пальчик все съел,</a:t>
                      </a:r>
                    </a:p>
                    <a:p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Оттого и потолстел.</a:t>
                      </a:r>
                    </a:p>
                    <a:p>
                      <a:endParaRPr lang="ru-RU" sz="2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Ребенок поочередно загибает пальцы, начиная с мизинца.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Пользователь\Рабочий стол\Рисунок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707904" y="1268760"/>
            <a:ext cx="4572000" cy="120032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Загадки</a:t>
            </a:r>
            <a:endParaRPr lang="ru-RU" sz="7200" b="1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7904" y="2492896"/>
            <a:ext cx="46836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Предложите ребёнку отгадать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загадки и объяснить, что ему помогло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их отгадать.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2504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4005064"/>
            <a:ext cx="2088232" cy="2714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Пользователь\Рабочий стол\Рисунок1 ф6.jpg"/>
          <p:cNvPicPr>
            <a:picLocks noChangeAspect="1" noChangeArrowheads="1"/>
          </p:cNvPicPr>
          <p:nvPr/>
        </p:nvPicPr>
        <p:blipFill>
          <a:blip r:embed="rId2" cstate="print"/>
          <a:srcRect r="776" b="250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195736" y="1124744"/>
            <a:ext cx="4105151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 поляне лесной,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Под могучей сосной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Старый старичок,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 нем бурый колпачок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Колпачок на бочок,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Кто в лесу бывает,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Тот его и знает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155931">
            <a:off x="5547250" y="3129835"/>
            <a:ext cx="3396481" cy="332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188640"/>
            <a:ext cx="1296144" cy="192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004048" y="188640"/>
            <a:ext cx="38956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Белый гриб</a:t>
            </a:r>
            <a:endParaRPr lang="ru-RU" sz="5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956376" y="5805264"/>
            <a:ext cx="914400" cy="914400"/>
          </a:xfrm>
          <a:prstGeom prst="rect">
            <a:avLst/>
          </a:prstGeom>
          <a:solidFill>
            <a:srgbClr val="FFFF6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8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Пользователь\Рабочий стол\Рисунок1 ф6.jpg"/>
          <p:cNvPicPr>
            <a:picLocks noChangeAspect="1" noChangeArrowheads="1"/>
          </p:cNvPicPr>
          <p:nvPr/>
        </p:nvPicPr>
        <p:blipFill>
          <a:blip r:embed="rId2" cstate="print"/>
          <a:srcRect l="1176" t="1701" r="1425" b="3094"/>
          <a:stretch>
            <a:fillRect/>
          </a:stretch>
        </p:blipFill>
        <p:spPr bwMode="auto">
          <a:xfrm>
            <a:off x="0" y="0"/>
            <a:ext cx="9231916" cy="6858000"/>
          </a:xfrm>
          <a:prstGeom prst="rect">
            <a:avLst/>
          </a:prstGeom>
          <a:noFill/>
        </p:spPr>
      </p:pic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763688" y="1628800"/>
            <a:ext cx="4402832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Я в красной шапочке расту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Среди корней осиновых,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Меня узнаешь за версту,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Зовусь я ...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Подосиновик.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1700808"/>
            <a:ext cx="3086786" cy="47194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99992" y="332656"/>
            <a:ext cx="43537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Подосиновик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188640"/>
            <a:ext cx="1296144" cy="192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8028384" y="5733256"/>
            <a:ext cx="914400" cy="914400"/>
          </a:xfrm>
          <a:prstGeom prst="rect">
            <a:avLst/>
          </a:prstGeom>
          <a:solidFill>
            <a:srgbClr val="E97E5D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Пользователь\Рабочий стол\Рисунок1 ф6.jpg"/>
          <p:cNvPicPr>
            <a:picLocks noChangeAspect="1" noChangeArrowheads="1"/>
          </p:cNvPicPr>
          <p:nvPr/>
        </p:nvPicPr>
        <p:blipFill>
          <a:blip r:embed="rId2" cstate="print"/>
          <a:srcRect l="1176" t="1701" r="2750" b="1701"/>
          <a:stretch>
            <a:fillRect/>
          </a:stretch>
        </p:blipFill>
        <p:spPr bwMode="auto">
          <a:xfrm>
            <a:off x="-47160" y="0"/>
            <a:ext cx="9191160" cy="6931039"/>
          </a:xfrm>
          <a:prstGeom prst="rect">
            <a:avLst/>
          </a:prstGeom>
          <a:noFill/>
        </p:spPr>
      </p:pic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51520" y="1556792"/>
            <a:ext cx="6779096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Коричневой шляпкой  приветствую вас.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Я скромный грибок безо всяких прикрас.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Под белой березкой нашел я приют.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Скажите-ка, дети, меня как зовут?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380312" y="116632"/>
            <a:ext cx="1584176" cy="2351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884368" y="5589240"/>
            <a:ext cx="914400" cy="914400"/>
          </a:xfrm>
          <a:prstGeom prst="rect">
            <a:avLst/>
          </a:prstGeom>
          <a:solidFill>
            <a:srgbClr val="AC786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Documents and Settings\Пользователь\Рабочий стол\Рисунок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80372">
            <a:off x="5185401" y="2401923"/>
            <a:ext cx="3114987" cy="480794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75656" y="188640"/>
            <a:ext cx="45137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Подберёзовик</a:t>
            </a:r>
            <a:endParaRPr lang="ru-RU" sz="5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Пользователь\Рабочий стол\Рисунок1 ф6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1370" t="1176" r="1321" b="263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 l="6262" t="38764" r="5377" b="28487"/>
          <a:stretch>
            <a:fillRect/>
          </a:stretch>
        </p:blipFill>
        <p:spPr bwMode="auto">
          <a:xfrm>
            <a:off x="251520" y="1556792"/>
            <a:ext cx="8352928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55576" y="188640"/>
            <a:ext cx="74018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 грибы  спряталось на картинке?</a:t>
            </a:r>
            <a:endParaRPr lang="ru-RU" sz="32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5661248"/>
            <a:ext cx="74478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Предложите ребёнку внимательно посмотреть на картинку.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 должен рассмотреть и назвать, какие грибы здесь изображены.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804082" y="4869160"/>
            <a:ext cx="1339917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осле дождя.jp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lum bright="10000"/>
          </a:blip>
          <a:srcRect l="13784" t="63328" r="27247" b="372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9" name="Заголовок 1"/>
          <p:cNvSpPr txBox="1">
            <a:spLocks/>
          </p:cNvSpPr>
          <p:nvPr/>
        </p:nvSpPr>
        <p:spPr>
          <a:xfrm>
            <a:off x="1763688" y="-99392"/>
            <a:ext cx="5616624" cy="98072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Собери грибы в лукошко</a:t>
            </a:r>
            <a:endParaRPr lang="ru-RU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9" name="Рисунок 18" descr="брусника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751663">
            <a:off x="5187665" y="5423354"/>
            <a:ext cx="1846641" cy="1239557"/>
          </a:xfrm>
          <a:prstGeom prst="rect">
            <a:avLst/>
          </a:prstGeom>
        </p:spPr>
      </p:pic>
      <p:pic>
        <p:nvPicPr>
          <p:cNvPr id="20" name="Рисунок 19" descr="брусника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751663">
            <a:off x="1730596" y="5374844"/>
            <a:ext cx="2086044" cy="1400257"/>
          </a:xfrm>
          <a:prstGeom prst="rect">
            <a:avLst/>
          </a:prstGeom>
        </p:spPr>
      </p:pic>
      <p:sp>
        <p:nvSpPr>
          <p:cNvPr id="21" name="Полилиния 20"/>
          <p:cNvSpPr/>
          <p:nvPr/>
        </p:nvSpPr>
        <p:spPr>
          <a:xfrm>
            <a:off x="-318334" y="6252882"/>
            <a:ext cx="9741208" cy="726143"/>
          </a:xfrm>
          <a:custGeom>
            <a:avLst/>
            <a:gdLst>
              <a:gd name="connsiteX0" fmla="*/ 1555376 w 12346640"/>
              <a:gd name="connsiteY0" fmla="*/ 298077 h 726141"/>
              <a:gd name="connsiteX1" fmla="*/ 2846294 w 12346640"/>
              <a:gd name="connsiteY1" fmla="*/ 230841 h 726141"/>
              <a:gd name="connsiteX2" fmla="*/ 4594411 w 12346640"/>
              <a:gd name="connsiteY2" fmla="*/ 69477 h 726141"/>
              <a:gd name="connsiteX3" fmla="*/ 5441576 w 12346640"/>
              <a:gd name="connsiteY3" fmla="*/ 29135 h 726141"/>
              <a:gd name="connsiteX4" fmla="*/ 7445188 w 12346640"/>
              <a:gd name="connsiteY4" fmla="*/ 29135 h 726141"/>
              <a:gd name="connsiteX5" fmla="*/ 9179858 w 12346640"/>
              <a:gd name="connsiteY5" fmla="*/ 203947 h 726141"/>
              <a:gd name="connsiteX6" fmla="*/ 10780058 w 12346640"/>
              <a:gd name="connsiteY6" fmla="*/ 338418 h 726141"/>
              <a:gd name="connsiteX7" fmla="*/ 10806952 w 12346640"/>
              <a:gd name="connsiteY7" fmla="*/ 661147 h 726141"/>
              <a:gd name="connsiteX8" fmla="*/ 1541929 w 12346640"/>
              <a:gd name="connsiteY8" fmla="*/ 661147 h 726141"/>
              <a:gd name="connsiteX9" fmla="*/ 1555376 w 12346640"/>
              <a:gd name="connsiteY9" fmla="*/ 298077 h 726141"/>
              <a:gd name="connsiteX0" fmla="*/ 1680882 w 12472146"/>
              <a:gd name="connsiteY0" fmla="*/ 298077 h 714935"/>
              <a:gd name="connsiteX1" fmla="*/ 2971800 w 12472146"/>
              <a:gd name="connsiteY1" fmla="*/ 230841 h 714935"/>
              <a:gd name="connsiteX2" fmla="*/ 4719917 w 12472146"/>
              <a:gd name="connsiteY2" fmla="*/ 69477 h 714935"/>
              <a:gd name="connsiteX3" fmla="*/ 5567082 w 12472146"/>
              <a:gd name="connsiteY3" fmla="*/ 29135 h 714935"/>
              <a:gd name="connsiteX4" fmla="*/ 7570694 w 12472146"/>
              <a:gd name="connsiteY4" fmla="*/ 29135 h 714935"/>
              <a:gd name="connsiteX5" fmla="*/ 9305364 w 12472146"/>
              <a:gd name="connsiteY5" fmla="*/ 203947 h 714935"/>
              <a:gd name="connsiteX6" fmla="*/ 10905564 w 12472146"/>
              <a:gd name="connsiteY6" fmla="*/ 338418 h 714935"/>
              <a:gd name="connsiteX7" fmla="*/ 10932458 w 12472146"/>
              <a:gd name="connsiteY7" fmla="*/ 661147 h 714935"/>
              <a:gd name="connsiteX8" fmla="*/ 1667435 w 12472146"/>
              <a:gd name="connsiteY8" fmla="*/ 661147 h 714935"/>
              <a:gd name="connsiteX9" fmla="*/ 927847 w 12472146"/>
              <a:gd name="connsiteY9" fmla="*/ 526677 h 714935"/>
              <a:gd name="connsiteX10" fmla="*/ 1680882 w 12472146"/>
              <a:gd name="connsiteY10" fmla="*/ 298077 h 714935"/>
              <a:gd name="connsiteX0" fmla="*/ 1680882 w 12472146"/>
              <a:gd name="connsiteY0" fmla="*/ 298077 h 714935"/>
              <a:gd name="connsiteX1" fmla="*/ 2971800 w 12472146"/>
              <a:gd name="connsiteY1" fmla="*/ 230841 h 714935"/>
              <a:gd name="connsiteX2" fmla="*/ 4719917 w 12472146"/>
              <a:gd name="connsiteY2" fmla="*/ 69477 h 714935"/>
              <a:gd name="connsiteX3" fmla="*/ 5567082 w 12472146"/>
              <a:gd name="connsiteY3" fmla="*/ 29135 h 714935"/>
              <a:gd name="connsiteX4" fmla="*/ 7570694 w 12472146"/>
              <a:gd name="connsiteY4" fmla="*/ 29135 h 714935"/>
              <a:gd name="connsiteX5" fmla="*/ 9305364 w 12472146"/>
              <a:gd name="connsiteY5" fmla="*/ 203947 h 714935"/>
              <a:gd name="connsiteX6" fmla="*/ 10905564 w 12472146"/>
              <a:gd name="connsiteY6" fmla="*/ 338418 h 714935"/>
              <a:gd name="connsiteX7" fmla="*/ 10932458 w 12472146"/>
              <a:gd name="connsiteY7" fmla="*/ 661147 h 714935"/>
              <a:gd name="connsiteX8" fmla="*/ 1667435 w 12472146"/>
              <a:gd name="connsiteY8" fmla="*/ 661147 h 714935"/>
              <a:gd name="connsiteX9" fmla="*/ 927847 w 12472146"/>
              <a:gd name="connsiteY9" fmla="*/ 526677 h 714935"/>
              <a:gd name="connsiteX10" fmla="*/ 1680882 w 12472146"/>
              <a:gd name="connsiteY10" fmla="*/ 298077 h 714935"/>
              <a:gd name="connsiteX0" fmla="*/ 1645168 w 12436432"/>
              <a:gd name="connsiteY0" fmla="*/ 591698 h 1072434"/>
              <a:gd name="connsiteX1" fmla="*/ 2936086 w 12436432"/>
              <a:gd name="connsiteY1" fmla="*/ 524462 h 1072434"/>
              <a:gd name="connsiteX2" fmla="*/ 4684203 w 12436432"/>
              <a:gd name="connsiteY2" fmla="*/ 363098 h 1072434"/>
              <a:gd name="connsiteX3" fmla="*/ 5531368 w 12436432"/>
              <a:gd name="connsiteY3" fmla="*/ 322756 h 1072434"/>
              <a:gd name="connsiteX4" fmla="*/ 7534980 w 12436432"/>
              <a:gd name="connsiteY4" fmla="*/ 322756 h 1072434"/>
              <a:gd name="connsiteX5" fmla="*/ 9269650 w 12436432"/>
              <a:gd name="connsiteY5" fmla="*/ 497568 h 1072434"/>
              <a:gd name="connsiteX6" fmla="*/ 10869850 w 12436432"/>
              <a:gd name="connsiteY6" fmla="*/ 632039 h 1072434"/>
              <a:gd name="connsiteX7" fmla="*/ 10896744 w 12436432"/>
              <a:gd name="connsiteY7" fmla="*/ 954768 h 1072434"/>
              <a:gd name="connsiteX8" fmla="*/ 1631721 w 12436432"/>
              <a:gd name="connsiteY8" fmla="*/ 954768 h 1072434"/>
              <a:gd name="connsiteX9" fmla="*/ 1106415 w 12436432"/>
              <a:gd name="connsiteY9" fmla="*/ 248770 h 1072434"/>
              <a:gd name="connsiteX10" fmla="*/ 1645168 w 12436432"/>
              <a:gd name="connsiteY10" fmla="*/ 591698 h 1072434"/>
              <a:gd name="connsiteX0" fmla="*/ 1645168 w 12436432"/>
              <a:gd name="connsiteY0" fmla="*/ 403440 h 884176"/>
              <a:gd name="connsiteX1" fmla="*/ 2936086 w 12436432"/>
              <a:gd name="connsiteY1" fmla="*/ 336204 h 884176"/>
              <a:gd name="connsiteX2" fmla="*/ 4684203 w 12436432"/>
              <a:gd name="connsiteY2" fmla="*/ 174840 h 884176"/>
              <a:gd name="connsiteX3" fmla="*/ 5531368 w 12436432"/>
              <a:gd name="connsiteY3" fmla="*/ 134498 h 884176"/>
              <a:gd name="connsiteX4" fmla="*/ 7534980 w 12436432"/>
              <a:gd name="connsiteY4" fmla="*/ 134498 h 884176"/>
              <a:gd name="connsiteX5" fmla="*/ 9269650 w 12436432"/>
              <a:gd name="connsiteY5" fmla="*/ 309310 h 884176"/>
              <a:gd name="connsiteX6" fmla="*/ 10869850 w 12436432"/>
              <a:gd name="connsiteY6" fmla="*/ 443781 h 884176"/>
              <a:gd name="connsiteX7" fmla="*/ 10896744 w 12436432"/>
              <a:gd name="connsiteY7" fmla="*/ 766510 h 884176"/>
              <a:gd name="connsiteX8" fmla="*/ 1631721 w 12436432"/>
              <a:gd name="connsiteY8" fmla="*/ 766510 h 884176"/>
              <a:gd name="connsiteX9" fmla="*/ 1106415 w 12436432"/>
              <a:gd name="connsiteY9" fmla="*/ 60512 h 884176"/>
              <a:gd name="connsiteX10" fmla="*/ 1645168 w 12436432"/>
              <a:gd name="connsiteY10" fmla="*/ 403440 h 884176"/>
              <a:gd name="connsiteX0" fmla="*/ 1645168 w 12436432"/>
              <a:gd name="connsiteY0" fmla="*/ 342928 h 823664"/>
              <a:gd name="connsiteX1" fmla="*/ 2936086 w 12436432"/>
              <a:gd name="connsiteY1" fmla="*/ 275692 h 823664"/>
              <a:gd name="connsiteX2" fmla="*/ 4684203 w 12436432"/>
              <a:gd name="connsiteY2" fmla="*/ 114328 h 823664"/>
              <a:gd name="connsiteX3" fmla="*/ 5531368 w 12436432"/>
              <a:gd name="connsiteY3" fmla="*/ 73986 h 823664"/>
              <a:gd name="connsiteX4" fmla="*/ 7534980 w 12436432"/>
              <a:gd name="connsiteY4" fmla="*/ 73986 h 823664"/>
              <a:gd name="connsiteX5" fmla="*/ 9269650 w 12436432"/>
              <a:gd name="connsiteY5" fmla="*/ 248798 h 823664"/>
              <a:gd name="connsiteX6" fmla="*/ 10869850 w 12436432"/>
              <a:gd name="connsiteY6" fmla="*/ 383269 h 823664"/>
              <a:gd name="connsiteX7" fmla="*/ 10896744 w 12436432"/>
              <a:gd name="connsiteY7" fmla="*/ 705998 h 823664"/>
              <a:gd name="connsiteX8" fmla="*/ 1631721 w 12436432"/>
              <a:gd name="connsiteY8" fmla="*/ 705998 h 823664"/>
              <a:gd name="connsiteX9" fmla="*/ 1106415 w 12436432"/>
              <a:gd name="connsiteY9" fmla="*/ 0 h 823664"/>
              <a:gd name="connsiteX10" fmla="*/ 1645168 w 12436432"/>
              <a:gd name="connsiteY10" fmla="*/ 342928 h 823664"/>
              <a:gd name="connsiteX0" fmla="*/ 1555376 w 12346640"/>
              <a:gd name="connsiteY0" fmla="*/ 298077 h 721659"/>
              <a:gd name="connsiteX1" fmla="*/ 2846294 w 12346640"/>
              <a:gd name="connsiteY1" fmla="*/ 230841 h 721659"/>
              <a:gd name="connsiteX2" fmla="*/ 4594411 w 12346640"/>
              <a:gd name="connsiteY2" fmla="*/ 69477 h 721659"/>
              <a:gd name="connsiteX3" fmla="*/ 5441576 w 12346640"/>
              <a:gd name="connsiteY3" fmla="*/ 29135 h 721659"/>
              <a:gd name="connsiteX4" fmla="*/ 7445188 w 12346640"/>
              <a:gd name="connsiteY4" fmla="*/ 29135 h 721659"/>
              <a:gd name="connsiteX5" fmla="*/ 9179858 w 12346640"/>
              <a:gd name="connsiteY5" fmla="*/ 203947 h 721659"/>
              <a:gd name="connsiteX6" fmla="*/ 10780058 w 12346640"/>
              <a:gd name="connsiteY6" fmla="*/ 338418 h 721659"/>
              <a:gd name="connsiteX7" fmla="*/ 10806952 w 12346640"/>
              <a:gd name="connsiteY7" fmla="*/ 661147 h 721659"/>
              <a:gd name="connsiteX8" fmla="*/ 1541929 w 12346640"/>
              <a:gd name="connsiteY8" fmla="*/ 661147 h 721659"/>
              <a:gd name="connsiteX9" fmla="*/ 1555376 w 12346640"/>
              <a:gd name="connsiteY9" fmla="*/ 298077 h 721659"/>
              <a:gd name="connsiteX0" fmla="*/ 1412495 w 11346471"/>
              <a:gd name="connsiteY0" fmla="*/ 298077 h 721659"/>
              <a:gd name="connsiteX1" fmla="*/ 2703413 w 11346471"/>
              <a:gd name="connsiteY1" fmla="*/ 230841 h 721659"/>
              <a:gd name="connsiteX2" fmla="*/ 4451530 w 11346471"/>
              <a:gd name="connsiteY2" fmla="*/ 69477 h 721659"/>
              <a:gd name="connsiteX3" fmla="*/ 5298695 w 11346471"/>
              <a:gd name="connsiteY3" fmla="*/ 29135 h 721659"/>
              <a:gd name="connsiteX4" fmla="*/ 7302307 w 11346471"/>
              <a:gd name="connsiteY4" fmla="*/ 29135 h 721659"/>
              <a:gd name="connsiteX5" fmla="*/ 9036977 w 11346471"/>
              <a:gd name="connsiteY5" fmla="*/ 203947 h 721659"/>
              <a:gd name="connsiteX6" fmla="*/ 10637177 w 11346471"/>
              <a:gd name="connsiteY6" fmla="*/ 338418 h 721659"/>
              <a:gd name="connsiteX7" fmla="*/ 9806783 w 11346471"/>
              <a:gd name="connsiteY7" fmla="*/ 661147 h 721659"/>
              <a:gd name="connsiteX8" fmla="*/ 1399048 w 11346471"/>
              <a:gd name="connsiteY8" fmla="*/ 661147 h 721659"/>
              <a:gd name="connsiteX9" fmla="*/ 1412495 w 11346471"/>
              <a:gd name="connsiteY9" fmla="*/ 298077 h 721659"/>
              <a:gd name="connsiteX0" fmla="*/ 1419218 w 11353194"/>
              <a:gd name="connsiteY0" fmla="*/ 298077 h 714935"/>
              <a:gd name="connsiteX1" fmla="*/ 2710136 w 11353194"/>
              <a:gd name="connsiteY1" fmla="*/ 230841 h 714935"/>
              <a:gd name="connsiteX2" fmla="*/ 4458253 w 11353194"/>
              <a:gd name="connsiteY2" fmla="*/ 69477 h 714935"/>
              <a:gd name="connsiteX3" fmla="*/ 5305418 w 11353194"/>
              <a:gd name="connsiteY3" fmla="*/ 29135 h 714935"/>
              <a:gd name="connsiteX4" fmla="*/ 7309030 w 11353194"/>
              <a:gd name="connsiteY4" fmla="*/ 29135 h 714935"/>
              <a:gd name="connsiteX5" fmla="*/ 9043700 w 11353194"/>
              <a:gd name="connsiteY5" fmla="*/ 203947 h 714935"/>
              <a:gd name="connsiteX6" fmla="*/ 10643900 w 11353194"/>
              <a:gd name="connsiteY6" fmla="*/ 338418 h 714935"/>
              <a:gd name="connsiteX7" fmla="*/ 9813506 w 11353194"/>
              <a:gd name="connsiteY7" fmla="*/ 661147 h 714935"/>
              <a:gd name="connsiteX8" fmla="*/ 1405771 w 11353194"/>
              <a:gd name="connsiteY8" fmla="*/ 661147 h 714935"/>
              <a:gd name="connsiteX9" fmla="*/ 1378877 w 11353194"/>
              <a:gd name="connsiteY9" fmla="*/ 647700 h 714935"/>
              <a:gd name="connsiteX10" fmla="*/ 1419218 w 11353194"/>
              <a:gd name="connsiteY10" fmla="*/ 298077 h 714935"/>
              <a:gd name="connsiteX0" fmla="*/ 1502557 w 11936567"/>
              <a:gd name="connsiteY0" fmla="*/ 298077 h 714935"/>
              <a:gd name="connsiteX1" fmla="*/ 2793475 w 11936567"/>
              <a:gd name="connsiteY1" fmla="*/ 230841 h 714935"/>
              <a:gd name="connsiteX2" fmla="*/ 4541592 w 11936567"/>
              <a:gd name="connsiteY2" fmla="*/ 69477 h 714935"/>
              <a:gd name="connsiteX3" fmla="*/ 5388757 w 11936567"/>
              <a:gd name="connsiteY3" fmla="*/ 29135 h 714935"/>
              <a:gd name="connsiteX4" fmla="*/ 7392369 w 11936567"/>
              <a:gd name="connsiteY4" fmla="*/ 29135 h 714935"/>
              <a:gd name="connsiteX5" fmla="*/ 9127039 w 11936567"/>
              <a:gd name="connsiteY5" fmla="*/ 203947 h 714935"/>
              <a:gd name="connsiteX6" fmla="*/ 10727239 w 11936567"/>
              <a:gd name="connsiteY6" fmla="*/ 338418 h 714935"/>
              <a:gd name="connsiteX7" fmla="*/ 10396879 w 11936567"/>
              <a:gd name="connsiteY7" fmla="*/ 661147 h 714935"/>
              <a:gd name="connsiteX8" fmla="*/ 1489110 w 11936567"/>
              <a:gd name="connsiteY8" fmla="*/ 661147 h 714935"/>
              <a:gd name="connsiteX9" fmla="*/ 1462216 w 11936567"/>
              <a:gd name="connsiteY9" fmla="*/ 647700 h 714935"/>
              <a:gd name="connsiteX10" fmla="*/ 1502557 w 11936567"/>
              <a:gd name="connsiteY10" fmla="*/ 298077 h 714935"/>
              <a:gd name="connsiteX0" fmla="*/ 1502557 w 10938879"/>
              <a:gd name="connsiteY0" fmla="*/ 298077 h 741830"/>
              <a:gd name="connsiteX1" fmla="*/ 2793475 w 10938879"/>
              <a:gd name="connsiteY1" fmla="*/ 230841 h 741830"/>
              <a:gd name="connsiteX2" fmla="*/ 4541592 w 10938879"/>
              <a:gd name="connsiteY2" fmla="*/ 69477 h 741830"/>
              <a:gd name="connsiteX3" fmla="*/ 5388757 w 10938879"/>
              <a:gd name="connsiteY3" fmla="*/ 29135 h 741830"/>
              <a:gd name="connsiteX4" fmla="*/ 7392369 w 10938879"/>
              <a:gd name="connsiteY4" fmla="*/ 29135 h 741830"/>
              <a:gd name="connsiteX5" fmla="*/ 9127039 w 10938879"/>
              <a:gd name="connsiteY5" fmla="*/ 203947 h 741830"/>
              <a:gd name="connsiteX6" fmla="*/ 10727239 w 10938879"/>
              <a:gd name="connsiteY6" fmla="*/ 338418 h 741830"/>
              <a:gd name="connsiteX7" fmla="*/ 10396879 w 10938879"/>
              <a:gd name="connsiteY7" fmla="*/ 661147 h 741830"/>
              <a:gd name="connsiteX8" fmla="*/ 1489110 w 10938879"/>
              <a:gd name="connsiteY8" fmla="*/ 661147 h 741830"/>
              <a:gd name="connsiteX9" fmla="*/ 1462216 w 10938879"/>
              <a:gd name="connsiteY9" fmla="*/ 647700 h 741830"/>
              <a:gd name="connsiteX10" fmla="*/ 1502557 w 10938879"/>
              <a:gd name="connsiteY10" fmla="*/ 298077 h 741830"/>
              <a:gd name="connsiteX0" fmla="*/ 1502557 w 10938879"/>
              <a:gd name="connsiteY0" fmla="*/ 298077 h 741830"/>
              <a:gd name="connsiteX1" fmla="*/ 2793475 w 10938879"/>
              <a:gd name="connsiteY1" fmla="*/ 230841 h 741830"/>
              <a:gd name="connsiteX2" fmla="*/ 4541592 w 10938879"/>
              <a:gd name="connsiteY2" fmla="*/ 69477 h 741830"/>
              <a:gd name="connsiteX3" fmla="*/ 5388757 w 10938879"/>
              <a:gd name="connsiteY3" fmla="*/ 29135 h 741830"/>
              <a:gd name="connsiteX4" fmla="*/ 7392369 w 10938879"/>
              <a:gd name="connsiteY4" fmla="*/ 29135 h 741830"/>
              <a:gd name="connsiteX5" fmla="*/ 9127039 w 10938879"/>
              <a:gd name="connsiteY5" fmla="*/ 203947 h 741830"/>
              <a:gd name="connsiteX6" fmla="*/ 10727239 w 10938879"/>
              <a:gd name="connsiteY6" fmla="*/ 338418 h 741830"/>
              <a:gd name="connsiteX7" fmla="*/ 10396879 w 10938879"/>
              <a:gd name="connsiteY7" fmla="*/ 661147 h 741830"/>
              <a:gd name="connsiteX8" fmla="*/ 1489110 w 10938879"/>
              <a:gd name="connsiteY8" fmla="*/ 661147 h 741830"/>
              <a:gd name="connsiteX9" fmla="*/ 1462216 w 10938879"/>
              <a:gd name="connsiteY9" fmla="*/ 647700 h 741830"/>
              <a:gd name="connsiteX10" fmla="*/ 1247871 w 10938879"/>
              <a:gd name="connsiteY10" fmla="*/ 406467 h 741830"/>
              <a:gd name="connsiteX11" fmla="*/ 1502557 w 10938879"/>
              <a:gd name="connsiteY11" fmla="*/ 298077 h 741830"/>
              <a:gd name="connsiteX0" fmla="*/ 1538282 w 10974604"/>
              <a:gd name="connsiteY0" fmla="*/ 298077 h 741830"/>
              <a:gd name="connsiteX1" fmla="*/ 2829200 w 10974604"/>
              <a:gd name="connsiteY1" fmla="*/ 230841 h 741830"/>
              <a:gd name="connsiteX2" fmla="*/ 4577317 w 10974604"/>
              <a:gd name="connsiteY2" fmla="*/ 69477 h 741830"/>
              <a:gd name="connsiteX3" fmla="*/ 5424482 w 10974604"/>
              <a:gd name="connsiteY3" fmla="*/ 29135 h 741830"/>
              <a:gd name="connsiteX4" fmla="*/ 7428094 w 10974604"/>
              <a:gd name="connsiteY4" fmla="*/ 29135 h 741830"/>
              <a:gd name="connsiteX5" fmla="*/ 9162764 w 10974604"/>
              <a:gd name="connsiteY5" fmla="*/ 203947 h 741830"/>
              <a:gd name="connsiteX6" fmla="*/ 10762964 w 10974604"/>
              <a:gd name="connsiteY6" fmla="*/ 338418 h 741830"/>
              <a:gd name="connsiteX7" fmla="*/ 10432604 w 10974604"/>
              <a:gd name="connsiteY7" fmla="*/ 661147 h 741830"/>
              <a:gd name="connsiteX8" fmla="*/ 1524835 w 10974604"/>
              <a:gd name="connsiteY8" fmla="*/ 661147 h 741830"/>
              <a:gd name="connsiteX9" fmla="*/ 1283596 w 10974604"/>
              <a:gd name="connsiteY9" fmla="*/ 406467 h 741830"/>
              <a:gd name="connsiteX10" fmla="*/ 1538282 w 10974604"/>
              <a:gd name="connsiteY10" fmla="*/ 298077 h 741830"/>
              <a:gd name="connsiteX0" fmla="*/ 1495834 w 10932156"/>
              <a:gd name="connsiteY0" fmla="*/ 298077 h 741830"/>
              <a:gd name="connsiteX1" fmla="*/ 2786752 w 10932156"/>
              <a:gd name="connsiteY1" fmla="*/ 230841 h 741830"/>
              <a:gd name="connsiteX2" fmla="*/ 4534869 w 10932156"/>
              <a:gd name="connsiteY2" fmla="*/ 69477 h 741830"/>
              <a:gd name="connsiteX3" fmla="*/ 5382034 w 10932156"/>
              <a:gd name="connsiteY3" fmla="*/ 29135 h 741830"/>
              <a:gd name="connsiteX4" fmla="*/ 7385646 w 10932156"/>
              <a:gd name="connsiteY4" fmla="*/ 29135 h 741830"/>
              <a:gd name="connsiteX5" fmla="*/ 9120316 w 10932156"/>
              <a:gd name="connsiteY5" fmla="*/ 203947 h 741830"/>
              <a:gd name="connsiteX6" fmla="*/ 10720516 w 10932156"/>
              <a:gd name="connsiteY6" fmla="*/ 338418 h 741830"/>
              <a:gd name="connsiteX7" fmla="*/ 10390156 w 10932156"/>
              <a:gd name="connsiteY7" fmla="*/ 661147 h 741830"/>
              <a:gd name="connsiteX8" fmla="*/ 1482387 w 10932156"/>
              <a:gd name="connsiteY8" fmla="*/ 661147 h 741830"/>
              <a:gd name="connsiteX9" fmla="*/ 1495834 w 10932156"/>
              <a:gd name="connsiteY9" fmla="*/ 298077 h 741830"/>
              <a:gd name="connsiteX0" fmla="*/ 304886 w 9741208"/>
              <a:gd name="connsiteY0" fmla="*/ 298077 h 741830"/>
              <a:gd name="connsiteX1" fmla="*/ 1595804 w 9741208"/>
              <a:gd name="connsiteY1" fmla="*/ 230841 h 741830"/>
              <a:gd name="connsiteX2" fmla="*/ 3343921 w 9741208"/>
              <a:gd name="connsiteY2" fmla="*/ 69477 h 741830"/>
              <a:gd name="connsiteX3" fmla="*/ 4191086 w 9741208"/>
              <a:gd name="connsiteY3" fmla="*/ 29135 h 741830"/>
              <a:gd name="connsiteX4" fmla="*/ 6194698 w 9741208"/>
              <a:gd name="connsiteY4" fmla="*/ 29135 h 741830"/>
              <a:gd name="connsiteX5" fmla="*/ 7929368 w 9741208"/>
              <a:gd name="connsiteY5" fmla="*/ 203947 h 741830"/>
              <a:gd name="connsiteX6" fmla="*/ 9529568 w 9741208"/>
              <a:gd name="connsiteY6" fmla="*/ 338418 h 741830"/>
              <a:gd name="connsiteX7" fmla="*/ 9199208 w 9741208"/>
              <a:gd name="connsiteY7" fmla="*/ 661147 h 741830"/>
              <a:gd name="connsiteX8" fmla="*/ 291439 w 9741208"/>
              <a:gd name="connsiteY8" fmla="*/ 661147 h 741830"/>
              <a:gd name="connsiteX9" fmla="*/ 304886 w 9741208"/>
              <a:gd name="connsiteY9" fmla="*/ 298077 h 741830"/>
              <a:gd name="connsiteX0" fmla="*/ 304886 w 9741208"/>
              <a:gd name="connsiteY0" fmla="*/ 298077 h 741830"/>
              <a:gd name="connsiteX1" fmla="*/ 1595804 w 9741208"/>
              <a:gd name="connsiteY1" fmla="*/ 230841 h 741830"/>
              <a:gd name="connsiteX2" fmla="*/ 3343921 w 9741208"/>
              <a:gd name="connsiteY2" fmla="*/ 69477 h 741830"/>
              <a:gd name="connsiteX3" fmla="*/ 4191086 w 9741208"/>
              <a:gd name="connsiteY3" fmla="*/ 29135 h 741830"/>
              <a:gd name="connsiteX4" fmla="*/ 6194698 w 9741208"/>
              <a:gd name="connsiteY4" fmla="*/ 29135 h 741830"/>
              <a:gd name="connsiteX5" fmla="*/ 7929368 w 9741208"/>
              <a:gd name="connsiteY5" fmla="*/ 203947 h 741830"/>
              <a:gd name="connsiteX6" fmla="*/ 9529568 w 9741208"/>
              <a:gd name="connsiteY6" fmla="*/ 338418 h 741830"/>
              <a:gd name="connsiteX7" fmla="*/ 9199208 w 9741208"/>
              <a:gd name="connsiteY7" fmla="*/ 661147 h 741830"/>
              <a:gd name="connsiteX8" fmla="*/ 291439 w 9741208"/>
              <a:gd name="connsiteY8" fmla="*/ 661147 h 741830"/>
              <a:gd name="connsiteX9" fmla="*/ 304886 w 9741208"/>
              <a:gd name="connsiteY9" fmla="*/ 298077 h 741830"/>
              <a:gd name="connsiteX0" fmla="*/ 304886 w 9741208"/>
              <a:gd name="connsiteY0" fmla="*/ 298077 h 741830"/>
              <a:gd name="connsiteX1" fmla="*/ 1595804 w 9741208"/>
              <a:gd name="connsiteY1" fmla="*/ 230841 h 741830"/>
              <a:gd name="connsiteX2" fmla="*/ 3343921 w 9741208"/>
              <a:gd name="connsiteY2" fmla="*/ 69477 h 741830"/>
              <a:gd name="connsiteX3" fmla="*/ 4191086 w 9741208"/>
              <a:gd name="connsiteY3" fmla="*/ 29135 h 741830"/>
              <a:gd name="connsiteX4" fmla="*/ 6194698 w 9741208"/>
              <a:gd name="connsiteY4" fmla="*/ 29135 h 741830"/>
              <a:gd name="connsiteX5" fmla="*/ 7929368 w 9741208"/>
              <a:gd name="connsiteY5" fmla="*/ 203947 h 741830"/>
              <a:gd name="connsiteX6" fmla="*/ 9529568 w 9741208"/>
              <a:gd name="connsiteY6" fmla="*/ 338418 h 741830"/>
              <a:gd name="connsiteX7" fmla="*/ 9199208 w 9741208"/>
              <a:gd name="connsiteY7" fmla="*/ 661147 h 741830"/>
              <a:gd name="connsiteX8" fmla="*/ 291439 w 9741208"/>
              <a:gd name="connsiteY8" fmla="*/ 661147 h 741830"/>
              <a:gd name="connsiteX9" fmla="*/ 304886 w 9741208"/>
              <a:gd name="connsiteY9" fmla="*/ 298077 h 741830"/>
              <a:gd name="connsiteX0" fmla="*/ 304886 w 9741208"/>
              <a:gd name="connsiteY0" fmla="*/ 282390 h 726143"/>
              <a:gd name="connsiteX1" fmla="*/ 1595804 w 9741208"/>
              <a:gd name="connsiteY1" fmla="*/ 215154 h 726143"/>
              <a:gd name="connsiteX2" fmla="*/ 3343921 w 9741208"/>
              <a:gd name="connsiteY2" fmla="*/ 53790 h 726143"/>
              <a:gd name="connsiteX3" fmla="*/ 4191086 w 9741208"/>
              <a:gd name="connsiteY3" fmla="*/ 13448 h 726143"/>
              <a:gd name="connsiteX4" fmla="*/ 3990188 w 9741208"/>
              <a:gd name="connsiteY4" fmla="*/ 0 h 726143"/>
              <a:gd name="connsiteX5" fmla="*/ 6194698 w 9741208"/>
              <a:gd name="connsiteY5" fmla="*/ 13448 h 726143"/>
              <a:gd name="connsiteX6" fmla="*/ 7929368 w 9741208"/>
              <a:gd name="connsiteY6" fmla="*/ 188260 h 726143"/>
              <a:gd name="connsiteX7" fmla="*/ 9529568 w 9741208"/>
              <a:gd name="connsiteY7" fmla="*/ 322731 h 726143"/>
              <a:gd name="connsiteX8" fmla="*/ 9199208 w 9741208"/>
              <a:gd name="connsiteY8" fmla="*/ 645460 h 726143"/>
              <a:gd name="connsiteX9" fmla="*/ 291439 w 9741208"/>
              <a:gd name="connsiteY9" fmla="*/ 645460 h 726143"/>
              <a:gd name="connsiteX10" fmla="*/ 304886 w 9741208"/>
              <a:gd name="connsiteY10" fmla="*/ 282390 h 726143"/>
              <a:gd name="connsiteX0" fmla="*/ 304886 w 9741208"/>
              <a:gd name="connsiteY0" fmla="*/ 282390 h 726143"/>
              <a:gd name="connsiteX1" fmla="*/ 1595804 w 9741208"/>
              <a:gd name="connsiteY1" fmla="*/ 215154 h 726143"/>
              <a:gd name="connsiteX2" fmla="*/ 3343921 w 9741208"/>
              <a:gd name="connsiteY2" fmla="*/ 53790 h 726143"/>
              <a:gd name="connsiteX3" fmla="*/ 4191086 w 9741208"/>
              <a:gd name="connsiteY3" fmla="*/ 13448 h 726143"/>
              <a:gd name="connsiteX4" fmla="*/ 3990188 w 9741208"/>
              <a:gd name="connsiteY4" fmla="*/ 0 h 726143"/>
              <a:gd name="connsiteX5" fmla="*/ 6194698 w 9741208"/>
              <a:gd name="connsiteY5" fmla="*/ 13448 h 726143"/>
              <a:gd name="connsiteX6" fmla="*/ 7929368 w 9741208"/>
              <a:gd name="connsiteY6" fmla="*/ 188260 h 726143"/>
              <a:gd name="connsiteX7" fmla="*/ 9529568 w 9741208"/>
              <a:gd name="connsiteY7" fmla="*/ 322731 h 726143"/>
              <a:gd name="connsiteX8" fmla="*/ 9199208 w 9741208"/>
              <a:gd name="connsiteY8" fmla="*/ 645460 h 726143"/>
              <a:gd name="connsiteX9" fmla="*/ 291439 w 9741208"/>
              <a:gd name="connsiteY9" fmla="*/ 645460 h 726143"/>
              <a:gd name="connsiteX10" fmla="*/ 304886 w 9741208"/>
              <a:gd name="connsiteY10" fmla="*/ 282390 h 726143"/>
              <a:gd name="connsiteX0" fmla="*/ 304886 w 9741208"/>
              <a:gd name="connsiteY0" fmla="*/ 282390 h 726143"/>
              <a:gd name="connsiteX1" fmla="*/ 1595804 w 9741208"/>
              <a:gd name="connsiteY1" fmla="*/ 215154 h 726143"/>
              <a:gd name="connsiteX2" fmla="*/ 3343921 w 9741208"/>
              <a:gd name="connsiteY2" fmla="*/ 53790 h 726143"/>
              <a:gd name="connsiteX3" fmla="*/ 4191086 w 9741208"/>
              <a:gd name="connsiteY3" fmla="*/ 13448 h 726143"/>
              <a:gd name="connsiteX4" fmla="*/ 3990188 w 9741208"/>
              <a:gd name="connsiteY4" fmla="*/ 0 h 726143"/>
              <a:gd name="connsiteX5" fmla="*/ 6194698 w 9741208"/>
              <a:gd name="connsiteY5" fmla="*/ 13448 h 726143"/>
              <a:gd name="connsiteX6" fmla="*/ 7929368 w 9741208"/>
              <a:gd name="connsiteY6" fmla="*/ 188260 h 726143"/>
              <a:gd name="connsiteX7" fmla="*/ 9529568 w 9741208"/>
              <a:gd name="connsiteY7" fmla="*/ 322731 h 726143"/>
              <a:gd name="connsiteX8" fmla="*/ 9199208 w 9741208"/>
              <a:gd name="connsiteY8" fmla="*/ 645460 h 726143"/>
              <a:gd name="connsiteX9" fmla="*/ 291439 w 9741208"/>
              <a:gd name="connsiteY9" fmla="*/ 645460 h 726143"/>
              <a:gd name="connsiteX10" fmla="*/ 304886 w 9741208"/>
              <a:gd name="connsiteY10" fmla="*/ 282390 h 726143"/>
              <a:gd name="connsiteX0" fmla="*/ 304886 w 9741208"/>
              <a:gd name="connsiteY0" fmla="*/ 282390 h 726143"/>
              <a:gd name="connsiteX1" fmla="*/ 1595804 w 9741208"/>
              <a:gd name="connsiteY1" fmla="*/ 215154 h 726143"/>
              <a:gd name="connsiteX2" fmla="*/ 3343921 w 9741208"/>
              <a:gd name="connsiteY2" fmla="*/ 53790 h 726143"/>
              <a:gd name="connsiteX3" fmla="*/ 4191086 w 9741208"/>
              <a:gd name="connsiteY3" fmla="*/ 13448 h 726143"/>
              <a:gd name="connsiteX4" fmla="*/ 3990188 w 9741208"/>
              <a:gd name="connsiteY4" fmla="*/ 0 h 726143"/>
              <a:gd name="connsiteX5" fmla="*/ 6194698 w 9741208"/>
              <a:gd name="connsiteY5" fmla="*/ 13448 h 726143"/>
              <a:gd name="connsiteX6" fmla="*/ 7929368 w 9741208"/>
              <a:gd name="connsiteY6" fmla="*/ 188260 h 726143"/>
              <a:gd name="connsiteX7" fmla="*/ 9529568 w 9741208"/>
              <a:gd name="connsiteY7" fmla="*/ 322731 h 726143"/>
              <a:gd name="connsiteX8" fmla="*/ 9199208 w 9741208"/>
              <a:gd name="connsiteY8" fmla="*/ 645460 h 726143"/>
              <a:gd name="connsiteX9" fmla="*/ 291439 w 9741208"/>
              <a:gd name="connsiteY9" fmla="*/ 645460 h 726143"/>
              <a:gd name="connsiteX10" fmla="*/ 304886 w 9741208"/>
              <a:gd name="connsiteY10" fmla="*/ 282390 h 726143"/>
              <a:gd name="connsiteX0" fmla="*/ 304886 w 9741208"/>
              <a:gd name="connsiteY0" fmla="*/ 282390 h 726143"/>
              <a:gd name="connsiteX1" fmla="*/ 1595804 w 9741208"/>
              <a:gd name="connsiteY1" fmla="*/ 215154 h 726143"/>
              <a:gd name="connsiteX2" fmla="*/ 3343921 w 9741208"/>
              <a:gd name="connsiteY2" fmla="*/ 53790 h 726143"/>
              <a:gd name="connsiteX3" fmla="*/ 4191086 w 9741208"/>
              <a:gd name="connsiteY3" fmla="*/ 13448 h 726143"/>
              <a:gd name="connsiteX4" fmla="*/ 3990188 w 9741208"/>
              <a:gd name="connsiteY4" fmla="*/ 0 h 726143"/>
              <a:gd name="connsiteX5" fmla="*/ 6194698 w 9741208"/>
              <a:gd name="connsiteY5" fmla="*/ 13448 h 726143"/>
              <a:gd name="connsiteX6" fmla="*/ 7929368 w 9741208"/>
              <a:gd name="connsiteY6" fmla="*/ 188260 h 726143"/>
              <a:gd name="connsiteX7" fmla="*/ 9529568 w 9741208"/>
              <a:gd name="connsiteY7" fmla="*/ 322731 h 726143"/>
              <a:gd name="connsiteX8" fmla="*/ 9199208 w 9741208"/>
              <a:gd name="connsiteY8" fmla="*/ 645460 h 726143"/>
              <a:gd name="connsiteX9" fmla="*/ 291439 w 9741208"/>
              <a:gd name="connsiteY9" fmla="*/ 645460 h 726143"/>
              <a:gd name="connsiteX10" fmla="*/ 304886 w 9741208"/>
              <a:gd name="connsiteY10" fmla="*/ 282390 h 726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41208" h="726143">
                <a:moveTo>
                  <a:pt x="304886" y="282390"/>
                </a:moveTo>
                <a:cubicBezTo>
                  <a:pt x="522280" y="210672"/>
                  <a:pt x="1089298" y="253254"/>
                  <a:pt x="1595804" y="215154"/>
                </a:cubicBezTo>
                <a:cubicBezTo>
                  <a:pt x="2102310" y="177054"/>
                  <a:pt x="2911374" y="87408"/>
                  <a:pt x="3343921" y="53790"/>
                </a:cubicBezTo>
                <a:cubicBezTo>
                  <a:pt x="3776468" y="20172"/>
                  <a:pt x="4083375" y="22413"/>
                  <a:pt x="4191086" y="13448"/>
                </a:cubicBezTo>
                <a:cubicBezTo>
                  <a:pt x="4298797" y="4483"/>
                  <a:pt x="3656253" y="0"/>
                  <a:pt x="3990188" y="0"/>
                </a:cubicBezTo>
                <a:cubicBezTo>
                  <a:pt x="5023385" y="465821"/>
                  <a:pt x="5547263" y="257716"/>
                  <a:pt x="6194698" y="13448"/>
                </a:cubicBezTo>
                <a:cubicBezTo>
                  <a:pt x="6851228" y="44825"/>
                  <a:pt x="7929368" y="188260"/>
                  <a:pt x="7929368" y="188260"/>
                </a:cubicBezTo>
                <a:cubicBezTo>
                  <a:pt x="8485180" y="239807"/>
                  <a:pt x="9317928" y="246531"/>
                  <a:pt x="9529568" y="322731"/>
                </a:cubicBezTo>
                <a:cubicBezTo>
                  <a:pt x="9741208" y="398931"/>
                  <a:pt x="9641239" y="726143"/>
                  <a:pt x="9199208" y="645460"/>
                </a:cubicBezTo>
                <a:cubicBezTo>
                  <a:pt x="7659520" y="699248"/>
                  <a:pt x="1773826" y="705972"/>
                  <a:pt x="291439" y="645460"/>
                </a:cubicBezTo>
                <a:cubicBezTo>
                  <a:pt x="0" y="665630"/>
                  <a:pt x="87492" y="354108"/>
                  <a:pt x="304886" y="282390"/>
                </a:cubicBezTo>
                <a:close/>
              </a:path>
            </a:pathLst>
          </a:custGeom>
          <a:blipFill>
            <a:blip r:embed="rId7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-316881" y="6140824"/>
            <a:ext cx="9741208" cy="833738"/>
          </a:xfrm>
          <a:custGeom>
            <a:avLst/>
            <a:gdLst>
              <a:gd name="connsiteX0" fmla="*/ 1555376 w 12346640"/>
              <a:gd name="connsiteY0" fmla="*/ 298077 h 726141"/>
              <a:gd name="connsiteX1" fmla="*/ 2846294 w 12346640"/>
              <a:gd name="connsiteY1" fmla="*/ 230841 h 726141"/>
              <a:gd name="connsiteX2" fmla="*/ 4594411 w 12346640"/>
              <a:gd name="connsiteY2" fmla="*/ 69477 h 726141"/>
              <a:gd name="connsiteX3" fmla="*/ 5441576 w 12346640"/>
              <a:gd name="connsiteY3" fmla="*/ 29135 h 726141"/>
              <a:gd name="connsiteX4" fmla="*/ 7445188 w 12346640"/>
              <a:gd name="connsiteY4" fmla="*/ 29135 h 726141"/>
              <a:gd name="connsiteX5" fmla="*/ 9179858 w 12346640"/>
              <a:gd name="connsiteY5" fmla="*/ 203947 h 726141"/>
              <a:gd name="connsiteX6" fmla="*/ 10780058 w 12346640"/>
              <a:gd name="connsiteY6" fmla="*/ 338418 h 726141"/>
              <a:gd name="connsiteX7" fmla="*/ 10806952 w 12346640"/>
              <a:gd name="connsiteY7" fmla="*/ 661147 h 726141"/>
              <a:gd name="connsiteX8" fmla="*/ 1541929 w 12346640"/>
              <a:gd name="connsiteY8" fmla="*/ 661147 h 726141"/>
              <a:gd name="connsiteX9" fmla="*/ 1555376 w 12346640"/>
              <a:gd name="connsiteY9" fmla="*/ 298077 h 726141"/>
              <a:gd name="connsiteX0" fmla="*/ 1680882 w 12472146"/>
              <a:gd name="connsiteY0" fmla="*/ 298077 h 714935"/>
              <a:gd name="connsiteX1" fmla="*/ 2971800 w 12472146"/>
              <a:gd name="connsiteY1" fmla="*/ 230841 h 714935"/>
              <a:gd name="connsiteX2" fmla="*/ 4719917 w 12472146"/>
              <a:gd name="connsiteY2" fmla="*/ 69477 h 714935"/>
              <a:gd name="connsiteX3" fmla="*/ 5567082 w 12472146"/>
              <a:gd name="connsiteY3" fmla="*/ 29135 h 714935"/>
              <a:gd name="connsiteX4" fmla="*/ 7570694 w 12472146"/>
              <a:gd name="connsiteY4" fmla="*/ 29135 h 714935"/>
              <a:gd name="connsiteX5" fmla="*/ 9305364 w 12472146"/>
              <a:gd name="connsiteY5" fmla="*/ 203947 h 714935"/>
              <a:gd name="connsiteX6" fmla="*/ 10905564 w 12472146"/>
              <a:gd name="connsiteY6" fmla="*/ 338418 h 714935"/>
              <a:gd name="connsiteX7" fmla="*/ 10932458 w 12472146"/>
              <a:gd name="connsiteY7" fmla="*/ 661147 h 714935"/>
              <a:gd name="connsiteX8" fmla="*/ 1667435 w 12472146"/>
              <a:gd name="connsiteY8" fmla="*/ 661147 h 714935"/>
              <a:gd name="connsiteX9" fmla="*/ 927847 w 12472146"/>
              <a:gd name="connsiteY9" fmla="*/ 526677 h 714935"/>
              <a:gd name="connsiteX10" fmla="*/ 1680882 w 12472146"/>
              <a:gd name="connsiteY10" fmla="*/ 298077 h 714935"/>
              <a:gd name="connsiteX0" fmla="*/ 1680882 w 12472146"/>
              <a:gd name="connsiteY0" fmla="*/ 298077 h 714935"/>
              <a:gd name="connsiteX1" fmla="*/ 2971800 w 12472146"/>
              <a:gd name="connsiteY1" fmla="*/ 230841 h 714935"/>
              <a:gd name="connsiteX2" fmla="*/ 4719917 w 12472146"/>
              <a:gd name="connsiteY2" fmla="*/ 69477 h 714935"/>
              <a:gd name="connsiteX3" fmla="*/ 5567082 w 12472146"/>
              <a:gd name="connsiteY3" fmla="*/ 29135 h 714935"/>
              <a:gd name="connsiteX4" fmla="*/ 7570694 w 12472146"/>
              <a:gd name="connsiteY4" fmla="*/ 29135 h 714935"/>
              <a:gd name="connsiteX5" fmla="*/ 9305364 w 12472146"/>
              <a:gd name="connsiteY5" fmla="*/ 203947 h 714935"/>
              <a:gd name="connsiteX6" fmla="*/ 10905564 w 12472146"/>
              <a:gd name="connsiteY6" fmla="*/ 338418 h 714935"/>
              <a:gd name="connsiteX7" fmla="*/ 10932458 w 12472146"/>
              <a:gd name="connsiteY7" fmla="*/ 661147 h 714935"/>
              <a:gd name="connsiteX8" fmla="*/ 1667435 w 12472146"/>
              <a:gd name="connsiteY8" fmla="*/ 661147 h 714935"/>
              <a:gd name="connsiteX9" fmla="*/ 927847 w 12472146"/>
              <a:gd name="connsiteY9" fmla="*/ 526677 h 714935"/>
              <a:gd name="connsiteX10" fmla="*/ 1680882 w 12472146"/>
              <a:gd name="connsiteY10" fmla="*/ 298077 h 714935"/>
              <a:gd name="connsiteX0" fmla="*/ 1645168 w 12436432"/>
              <a:gd name="connsiteY0" fmla="*/ 591698 h 1072434"/>
              <a:gd name="connsiteX1" fmla="*/ 2936086 w 12436432"/>
              <a:gd name="connsiteY1" fmla="*/ 524462 h 1072434"/>
              <a:gd name="connsiteX2" fmla="*/ 4684203 w 12436432"/>
              <a:gd name="connsiteY2" fmla="*/ 363098 h 1072434"/>
              <a:gd name="connsiteX3" fmla="*/ 5531368 w 12436432"/>
              <a:gd name="connsiteY3" fmla="*/ 322756 h 1072434"/>
              <a:gd name="connsiteX4" fmla="*/ 7534980 w 12436432"/>
              <a:gd name="connsiteY4" fmla="*/ 322756 h 1072434"/>
              <a:gd name="connsiteX5" fmla="*/ 9269650 w 12436432"/>
              <a:gd name="connsiteY5" fmla="*/ 497568 h 1072434"/>
              <a:gd name="connsiteX6" fmla="*/ 10869850 w 12436432"/>
              <a:gd name="connsiteY6" fmla="*/ 632039 h 1072434"/>
              <a:gd name="connsiteX7" fmla="*/ 10896744 w 12436432"/>
              <a:gd name="connsiteY7" fmla="*/ 954768 h 1072434"/>
              <a:gd name="connsiteX8" fmla="*/ 1631721 w 12436432"/>
              <a:gd name="connsiteY8" fmla="*/ 954768 h 1072434"/>
              <a:gd name="connsiteX9" fmla="*/ 1106415 w 12436432"/>
              <a:gd name="connsiteY9" fmla="*/ 248770 h 1072434"/>
              <a:gd name="connsiteX10" fmla="*/ 1645168 w 12436432"/>
              <a:gd name="connsiteY10" fmla="*/ 591698 h 1072434"/>
              <a:gd name="connsiteX0" fmla="*/ 1645168 w 12436432"/>
              <a:gd name="connsiteY0" fmla="*/ 403440 h 884176"/>
              <a:gd name="connsiteX1" fmla="*/ 2936086 w 12436432"/>
              <a:gd name="connsiteY1" fmla="*/ 336204 h 884176"/>
              <a:gd name="connsiteX2" fmla="*/ 4684203 w 12436432"/>
              <a:gd name="connsiteY2" fmla="*/ 174840 h 884176"/>
              <a:gd name="connsiteX3" fmla="*/ 5531368 w 12436432"/>
              <a:gd name="connsiteY3" fmla="*/ 134498 h 884176"/>
              <a:gd name="connsiteX4" fmla="*/ 7534980 w 12436432"/>
              <a:gd name="connsiteY4" fmla="*/ 134498 h 884176"/>
              <a:gd name="connsiteX5" fmla="*/ 9269650 w 12436432"/>
              <a:gd name="connsiteY5" fmla="*/ 309310 h 884176"/>
              <a:gd name="connsiteX6" fmla="*/ 10869850 w 12436432"/>
              <a:gd name="connsiteY6" fmla="*/ 443781 h 884176"/>
              <a:gd name="connsiteX7" fmla="*/ 10896744 w 12436432"/>
              <a:gd name="connsiteY7" fmla="*/ 766510 h 884176"/>
              <a:gd name="connsiteX8" fmla="*/ 1631721 w 12436432"/>
              <a:gd name="connsiteY8" fmla="*/ 766510 h 884176"/>
              <a:gd name="connsiteX9" fmla="*/ 1106415 w 12436432"/>
              <a:gd name="connsiteY9" fmla="*/ 60512 h 884176"/>
              <a:gd name="connsiteX10" fmla="*/ 1645168 w 12436432"/>
              <a:gd name="connsiteY10" fmla="*/ 403440 h 884176"/>
              <a:gd name="connsiteX0" fmla="*/ 1645168 w 12436432"/>
              <a:gd name="connsiteY0" fmla="*/ 342928 h 823664"/>
              <a:gd name="connsiteX1" fmla="*/ 2936086 w 12436432"/>
              <a:gd name="connsiteY1" fmla="*/ 275692 h 823664"/>
              <a:gd name="connsiteX2" fmla="*/ 4684203 w 12436432"/>
              <a:gd name="connsiteY2" fmla="*/ 114328 h 823664"/>
              <a:gd name="connsiteX3" fmla="*/ 5531368 w 12436432"/>
              <a:gd name="connsiteY3" fmla="*/ 73986 h 823664"/>
              <a:gd name="connsiteX4" fmla="*/ 7534980 w 12436432"/>
              <a:gd name="connsiteY4" fmla="*/ 73986 h 823664"/>
              <a:gd name="connsiteX5" fmla="*/ 9269650 w 12436432"/>
              <a:gd name="connsiteY5" fmla="*/ 248798 h 823664"/>
              <a:gd name="connsiteX6" fmla="*/ 10869850 w 12436432"/>
              <a:gd name="connsiteY6" fmla="*/ 383269 h 823664"/>
              <a:gd name="connsiteX7" fmla="*/ 10896744 w 12436432"/>
              <a:gd name="connsiteY7" fmla="*/ 705998 h 823664"/>
              <a:gd name="connsiteX8" fmla="*/ 1631721 w 12436432"/>
              <a:gd name="connsiteY8" fmla="*/ 705998 h 823664"/>
              <a:gd name="connsiteX9" fmla="*/ 1106415 w 12436432"/>
              <a:gd name="connsiteY9" fmla="*/ 0 h 823664"/>
              <a:gd name="connsiteX10" fmla="*/ 1645168 w 12436432"/>
              <a:gd name="connsiteY10" fmla="*/ 342928 h 823664"/>
              <a:gd name="connsiteX0" fmla="*/ 1555376 w 12346640"/>
              <a:gd name="connsiteY0" fmla="*/ 298077 h 721659"/>
              <a:gd name="connsiteX1" fmla="*/ 2846294 w 12346640"/>
              <a:gd name="connsiteY1" fmla="*/ 230841 h 721659"/>
              <a:gd name="connsiteX2" fmla="*/ 4594411 w 12346640"/>
              <a:gd name="connsiteY2" fmla="*/ 69477 h 721659"/>
              <a:gd name="connsiteX3" fmla="*/ 5441576 w 12346640"/>
              <a:gd name="connsiteY3" fmla="*/ 29135 h 721659"/>
              <a:gd name="connsiteX4" fmla="*/ 7445188 w 12346640"/>
              <a:gd name="connsiteY4" fmla="*/ 29135 h 721659"/>
              <a:gd name="connsiteX5" fmla="*/ 9179858 w 12346640"/>
              <a:gd name="connsiteY5" fmla="*/ 203947 h 721659"/>
              <a:gd name="connsiteX6" fmla="*/ 10780058 w 12346640"/>
              <a:gd name="connsiteY6" fmla="*/ 338418 h 721659"/>
              <a:gd name="connsiteX7" fmla="*/ 10806952 w 12346640"/>
              <a:gd name="connsiteY7" fmla="*/ 661147 h 721659"/>
              <a:gd name="connsiteX8" fmla="*/ 1541929 w 12346640"/>
              <a:gd name="connsiteY8" fmla="*/ 661147 h 721659"/>
              <a:gd name="connsiteX9" fmla="*/ 1555376 w 12346640"/>
              <a:gd name="connsiteY9" fmla="*/ 298077 h 721659"/>
              <a:gd name="connsiteX0" fmla="*/ 1412495 w 11346471"/>
              <a:gd name="connsiteY0" fmla="*/ 298077 h 721659"/>
              <a:gd name="connsiteX1" fmla="*/ 2703413 w 11346471"/>
              <a:gd name="connsiteY1" fmla="*/ 230841 h 721659"/>
              <a:gd name="connsiteX2" fmla="*/ 4451530 w 11346471"/>
              <a:gd name="connsiteY2" fmla="*/ 69477 h 721659"/>
              <a:gd name="connsiteX3" fmla="*/ 5298695 w 11346471"/>
              <a:gd name="connsiteY3" fmla="*/ 29135 h 721659"/>
              <a:gd name="connsiteX4" fmla="*/ 7302307 w 11346471"/>
              <a:gd name="connsiteY4" fmla="*/ 29135 h 721659"/>
              <a:gd name="connsiteX5" fmla="*/ 9036977 w 11346471"/>
              <a:gd name="connsiteY5" fmla="*/ 203947 h 721659"/>
              <a:gd name="connsiteX6" fmla="*/ 10637177 w 11346471"/>
              <a:gd name="connsiteY6" fmla="*/ 338418 h 721659"/>
              <a:gd name="connsiteX7" fmla="*/ 9806783 w 11346471"/>
              <a:gd name="connsiteY7" fmla="*/ 661147 h 721659"/>
              <a:gd name="connsiteX8" fmla="*/ 1399048 w 11346471"/>
              <a:gd name="connsiteY8" fmla="*/ 661147 h 721659"/>
              <a:gd name="connsiteX9" fmla="*/ 1412495 w 11346471"/>
              <a:gd name="connsiteY9" fmla="*/ 298077 h 721659"/>
              <a:gd name="connsiteX0" fmla="*/ 1419218 w 11353194"/>
              <a:gd name="connsiteY0" fmla="*/ 298077 h 714935"/>
              <a:gd name="connsiteX1" fmla="*/ 2710136 w 11353194"/>
              <a:gd name="connsiteY1" fmla="*/ 230841 h 714935"/>
              <a:gd name="connsiteX2" fmla="*/ 4458253 w 11353194"/>
              <a:gd name="connsiteY2" fmla="*/ 69477 h 714935"/>
              <a:gd name="connsiteX3" fmla="*/ 5305418 w 11353194"/>
              <a:gd name="connsiteY3" fmla="*/ 29135 h 714935"/>
              <a:gd name="connsiteX4" fmla="*/ 7309030 w 11353194"/>
              <a:gd name="connsiteY4" fmla="*/ 29135 h 714935"/>
              <a:gd name="connsiteX5" fmla="*/ 9043700 w 11353194"/>
              <a:gd name="connsiteY5" fmla="*/ 203947 h 714935"/>
              <a:gd name="connsiteX6" fmla="*/ 10643900 w 11353194"/>
              <a:gd name="connsiteY6" fmla="*/ 338418 h 714935"/>
              <a:gd name="connsiteX7" fmla="*/ 9813506 w 11353194"/>
              <a:gd name="connsiteY7" fmla="*/ 661147 h 714935"/>
              <a:gd name="connsiteX8" fmla="*/ 1405771 w 11353194"/>
              <a:gd name="connsiteY8" fmla="*/ 661147 h 714935"/>
              <a:gd name="connsiteX9" fmla="*/ 1378877 w 11353194"/>
              <a:gd name="connsiteY9" fmla="*/ 647700 h 714935"/>
              <a:gd name="connsiteX10" fmla="*/ 1419218 w 11353194"/>
              <a:gd name="connsiteY10" fmla="*/ 298077 h 714935"/>
              <a:gd name="connsiteX0" fmla="*/ 1502557 w 11936567"/>
              <a:gd name="connsiteY0" fmla="*/ 298077 h 714935"/>
              <a:gd name="connsiteX1" fmla="*/ 2793475 w 11936567"/>
              <a:gd name="connsiteY1" fmla="*/ 230841 h 714935"/>
              <a:gd name="connsiteX2" fmla="*/ 4541592 w 11936567"/>
              <a:gd name="connsiteY2" fmla="*/ 69477 h 714935"/>
              <a:gd name="connsiteX3" fmla="*/ 5388757 w 11936567"/>
              <a:gd name="connsiteY3" fmla="*/ 29135 h 714935"/>
              <a:gd name="connsiteX4" fmla="*/ 7392369 w 11936567"/>
              <a:gd name="connsiteY4" fmla="*/ 29135 h 714935"/>
              <a:gd name="connsiteX5" fmla="*/ 9127039 w 11936567"/>
              <a:gd name="connsiteY5" fmla="*/ 203947 h 714935"/>
              <a:gd name="connsiteX6" fmla="*/ 10727239 w 11936567"/>
              <a:gd name="connsiteY6" fmla="*/ 338418 h 714935"/>
              <a:gd name="connsiteX7" fmla="*/ 10396879 w 11936567"/>
              <a:gd name="connsiteY7" fmla="*/ 661147 h 714935"/>
              <a:gd name="connsiteX8" fmla="*/ 1489110 w 11936567"/>
              <a:gd name="connsiteY8" fmla="*/ 661147 h 714935"/>
              <a:gd name="connsiteX9" fmla="*/ 1462216 w 11936567"/>
              <a:gd name="connsiteY9" fmla="*/ 647700 h 714935"/>
              <a:gd name="connsiteX10" fmla="*/ 1502557 w 11936567"/>
              <a:gd name="connsiteY10" fmla="*/ 298077 h 714935"/>
              <a:gd name="connsiteX0" fmla="*/ 1502557 w 10938879"/>
              <a:gd name="connsiteY0" fmla="*/ 298077 h 741830"/>
              <a:gd name="connsiteX1" fmla="*/ 2793475 w 10938879"/>
              <a:gd name="connsiteY1" fmla="*/ 230841 h 741830"/>
              <a:gd name="connsiteX2" fmla="*/ 4541592 w 10938879"/>
              <a:gd name="connsiteY2" fmla="*/ 69477 h 741830"/>
              <a:gd name="connsiteX3" fmla="*/ 5388757 w 10938879"/>
              <a:gd name="connsiteY3" fmla="*/ 29135 h 741830"/>
              <a:gd name="connsiteX4" fmla="*/ 7392369 w 10938879"/>
              <a:gd name="connsiteY4" fmla="*/ 29135 h 741830"/>
              <a:gd name="connsiteX5" fmla="*/ 9127039 w 10938879"/>
              <a:gd name="connsiteY5" fmla="*/ 203947 h 741830"/>
              <a:gd name="connsiteX6" fmla="*/ 10727239 w 10938879"/>
              <a:gd name="connsiteY6" fmla="*/ 338418 h 741830"/>
              <a:gd name="connsiteX7" fmla="*/ 10396879 w 10938879"/>
              <a:gd name="connsiteY7" fmla="*/ 661147 h 741830"/>
              <a:gd name="connsiteX8" fmla="*/ 1489110 w 10938879"/>
              <a:gd name="connsiteY8" fmla="*/ 661147 h 741830"/>
              <a:gd name="connsiteX9" fmla="*/ 1462216 w 10938879"/>
              <a:gd name="connsiteY9" fmla="*/ 647700 h 741830"/>
              <a:gd name="connsiteX10" fmla="*/ 1502557 w 10938879"/>
              <a:gd name="connsiteY10" fmla="*/ 298077 h 741830"/>
              <a:gd name="connsiteX0" fmla="*/ 1502557 w 10938879"/>
              <a:gd name="connsiteY0" fmla="*/ 298077 h 741830"/>
              <a:gd name="connsiteX1" fmla="*/ 2793475 w 10938879"/>
              <a:gd name="connsiteY1" fmla="*/ 230841 h 741830"/>
              <a:gd name="connsiteX2" fmla="*/ 4541592 w 10938879"/>
              <a:gd name="connsiteY2" fmla="*/ 69477 h 741830"/>
              <a:gd name="connsiteX3" fmla="*/ 5388757 w 10938879"/>
              <a:gd name="connsiteY3" fmla="*/ 29135 h 741830"/>
              <a:gd name="connsiteX4" fmla="*/ 7392369 w 10938879"/>
              <a:gd name="connsiteY4" fmla="*/ 29135 h 741830"/>
              <a:gd name="connsiteX5" fmla="*/ 9127039 w 10938879"/>
              <a:gd name="connsiteY5" fmla="*/ 203947 h 741830"/>
              <a:gd name="connsiteX6" fmla="*/ 10727239 w 10938879"/>
              <a:gd name="connsiteY6" fmla="*/ 338418 h 741830"/>
              <a:gd name="connsiteX7" fmla="*/ 10396879 w 10938879"/>
              <a:gd name="connsiteY7" fmla="*/ 661147 h 741830"/>
              <a:gd name="connsiteX8" fmla="*/ 1489110 w 10938879"/>
              <a:gd name="connsiteY8" fmla="*/ 661147 h 741830"/>
              <a:gd name="connsiteX9" fmla="*/ 1462216 w 10938879"/>
              <a:gd name="connsiteY9" fmla="*/ 647700 h 741830"/>
              <a:gd name="connsiteX10" fmla="*/ 1247871 w 10938879"/>
              <a:gd name="connsiteY10" fmla="*/ 406467 h 741830"/>
              <a:gd name="connsiteX11" fmla="*/ 1502557 w 10938879"/>
              <a:gd name="connsiteY11" fmla="*/ 298077 h 741830"/>
              <a:gd name="connsiteX0" fmla="*/ 1538282 w 10974604"/>
              <a:gd name="connsiteY0" fmla="*/ 298077 h 741830"/>
              <a:gd name="connsiteX1" fmla="*/ 2829200 w 10974604"/>
              <a:gd name="connsiteY1" fmla="*/ 230841 h 741830"/>
              <a:gd name="connsiteX2" fmla="*/ 4577317 w 10974604"/>
              <a:gd name="connsiteY2" fmla="*/ 69477 h 741830"/>
              <a:gd name="connsiteX3" fmla="*/ 5424482 w 10974604"/>
              <a:gd name="connsiteY3" fmla="*/ 29135 h 741830"/>
              <a:gd name="connsiteX4" fmla="*/ 7428094 w 10974604"/>
              <a:gd name="connsiteY4" fmla="*/ 29135 h 741830"/>
              <a:gd name="connsiteX5" fmla="*/ 9162764 w 10974604"/>
              <a:gd name="connsiteY5" fmla="*/ 203947 h 741830"/>
              <a:gd name="connsiteX6" fmla="*/ 10762964 w 10974604"/>
              <a:gd name="connsiteY6" fmla="*/ 338418 h 741830"/>
              <a:gd name="connsiteX7" fmla="*/ 10432604 w 10974604"/>
              <a:gd name="connsiteY7" fmla="*/ 661147 h 741830"/>
              <a:gd name="connsiteX8" fmla="*/ 1524835 w 10974604"/>
              <a:gd name="connsiteY8" fmla="*/ 661147 h 741830"/>
              <a:gd name="connsiteX9" fmla="*/ 1283596 w 10974604"/>
              <a:gd name="connsiteY9" fmla="*/ 406467 h 741830"/>
              <a:gd name="connsiteX10" fmla="*/ 1538282 w 10974604"/>
              <a:gd name="connsiteY10" fmla="*/ 298077 h 741830"/>
              <a:gd name="connsiteX0" fmla="*/ 1495834 w 10932156"/>
              <a:gd name="connsiteY0" fmla="*/ 298077 h 741830"/>
              <a:gd name="connsiteX1" fmla="*/ 2786752 w 10932156"/>
              <a:gd name="connsiteY1" fmla="*/ 230841 h 741830"/>
              <a:gd name="connsiteX2" fmla="*/ 4534869 w 10932156"/>
              <a:gd name="connsiteY2" fmla="*/ 69477 h 741830"/>
              <a:gd name="connsiteX3" fmla="*/ 5382034 w 10932156"/>
              <a:gd name="connsiteY3" fmla="*/ 29135 h 741830"/>
              <a:gd name="connsiteX4" fmla="*/ 7385646 w 10932156"/>
              <a:gd name="connsiteY4" fmla="*/ 29135 h 741830"/>
              <a:gd name="connsiteX5" fmla="*/ 9120316 w 10932156"/>
              <a:gd name="connsiteY5" fmla="*/ 203947 h 741830"/>
              <a:gd name="connsiteX6" fmla="*/ 10720516 w 10932156"/>
              <a:gd name="connsiteY6" fmla="*/ 338418 h 741830"/>
              <a:gd name="connsiteX7" fmla="*/ 10390156 w 10932156"/>
              <a:gd name="connsiteY7" fmla="*/ 661147 h 741830"/>
              <a:gd name="connsiteX8" fmla="*/ 1482387 w 10932156"/>
              <a:gd name="connsiteY8" fmla="*/ 661147 h 741830"/>
              <a:gd name="connsiteX9" fmla="*/ 1495834 w 10932156"/>
              <a:gd name="connsiteY9" fmla="*/ 298077 h 741830"/>
              <a:gd name="connsiteX0" fmla="*/ 304886 w 9741208"/>
              <a:gd name="connsiteY0" fmla="*/ 298077 h 741830"/>
              <a:gd name="connsiteX1" fmla="*/ 1595804 w 9741208"/>
              <a:gd name="connsiteY1" fmla="*/ 230841 h 741830"/>
              <a:gd name="connsiteX2" fmla="*/ 3343921 w 9741208"/>
              <a:gd name="connsiteY2" fmla="*/ 69477 h 741830"/>
              <a:gd name="connsiteX3" fmla="*/ 4191086 w 9741208"/>
              <a:gd name="connsiteY3" fmla="*/ 29135 h 741830"/>
              <a:gd name="connsiteX4" fmla="*/ 6194698 w 9741208"/>
              <a:gd name="connsiteY4" fmla="*/ 29135 h 741830"/>
              <a:gd name="connsiteX5" fmla="*/ 7929368 w 9741208"/>
              <a:gd name="connsiteY5" fmla="*/ 203947 h 741830"/>
              <a:gd name="connsiteX6" fmla="*/ 9529568 w 9741208"/>
              <a:gd name="connsiteY6" fmla="*/ 338418 h 741830"/>
              <a:gd name="connsiteX7" fmla="*/ 9199208 w 9741208"/>
              <a:gd name="connsiteY7" fmla="*/ 661147 h 741830"/>
              <a:gd name="connsiteX8" fmla="*/ 291439 w 9741208"/>
              <a:gd name="connsiteY8" fmla="*/ 661147 h 741830"/>
              <a:gd name="connsiteX9" fmla="*/ 304886 w 9741208"/>
              <a:gd name="connsiteY9" fmla="*/ 298077 h 741830"/>
              <a:gd name="connsiteX0" fmla="*/ 304886 w 9741208"/>
              <a:gd name="connsiteY0" fmla="*/ 298077 h 741830"/>
              <a:gd name="connsiteX1" fmla="*/ 1595804 w 9741208"/>
              <a:gd name="connsiteY1" fmla="*/ 230841 h 741830"/>
              <a:gd name="connsiteX2" fmla="*/ 3343921 w 9741208"/>
              <a:gd name="connsiteY2" fmla="*/ 69477 h 741830"/>
              <a:gd name="connsiteX3" fmla="*/ 4191086 w 9741208"/>
              <a:gd name="connsiteY3" fmla="*/ 29135 h 741830"/>
              <a:gd name="connsiteX4" fmla="*/ 6194698 w 9741208"/>
              <a:gd name="connsiteY4" fmla="*/ 29135 h 741830"/>
              <a:gd name="connsiteX5" fmla="*/ 7929368 w 9741208"/>
              <a:gd name="connsiteY5" fmla="*/ 203947 h 741830"/>
              <a:gd name="connsiteX6" fmla="*/ 9529568 w 9741208"/>
              <a:gd name="connsiteY6" fmla="*/ 338418 h 741830"/>
              <a:gd name="connsiteX7" fmla="*/ 9199208 w 9741208"/>
              <a:gd name="connsiteY7" fmla="*/ 661147 h 741830"/>
              <a:gd name="connsiteX8" fmla="*/ 291439 w 9741208"/>
              <a:gd name="connsiteY8" fmla="*/ 661147 h 741830"/>
              <a:gd name="connsiteX9" fmla="*/ 304886 w 9741208"/>
              <a:gd name="connsiteY9" fmla="*/ 298077 h 741830"/>
              <a:gd name="connsiteX0" fmla="*/ 304886 w 9741208"/>
              <a:gd name="connsiteY0" fmla="*/ 298077 h 741830"/>
              <a:gd name="connsiteX1" fmla="*/ 1595804 w 9741208"/>
              <a:gd name="connsiteY1" fmla="*/ 230841 h 741830"/>
              <a:gd name="connsiteX2" fmla="*/ 3343921 w 9741208"/>
              <a:gd name="connsiteY2" fmla="*/ 69477 h 741830"/>
              <a:gd name="connsiteX3" fmla="*/ 4191086 w 9741208"/>
              <a:gd name="connsiteY3" fmla="*/ 29135 h 741830"/>
              <a:gd name="connsiteX4" fmla="*/ 6194698 w 9741208"/>
              <a:gd name="connsiteY4" fmla="*/ 29135 h 741830"/>
              <a:gd name="connsiteX5" fmla="*/ 7929368 w 9741208"/>
              <a:gd name="connsiteY5" fmla="*/ 203947 h 741830"/>
              <a:gd name="connsiteX6" fmla="*/ 9529568 w 9741208"/>
              <a:gd name="connsiteY6" fmla="*/ 338418 h 741830"/>
              <a:gd name="connsiteX7" fmla="*/ 9199208 w 9741208"/>
              <a:gd name="connsiteY7" fmla="*/ 661147 h 741830"/>
              <a:gd name="connsiteX8" fmla="*/ 291439 w 9741208"/>
              <a:gd name="connsiteY8" fmla="*/ 661147 h 741830"/>
              <a:gd name="connsiteX9" fmla="*/ 304886 w 9741208"/>
              <a:gd name="connsiteY9" fmla="*/ 298077 h 741830"/>
              <a:gd name="connsiteX0" fmla="*/ 304886 w 9741208"/>
              <a:gd name="connsiteY0" fmla="*/ 298077 h 741830"/>
              <a:gd name="connsiteX1" fmla="*/ 1595804 w 9741208"/>
              <a:gd name="connsiteY1" fmla="*/ 230841 h 741830"/>
              <a:gd name="connsiteX2" fmla="*/ 3343921 w 9741208"/>
              <a:gd name="connsiteY2" fmla="*/ 69477 h 741830"/>
              <a:gd name="connsiteX3" fmla="*/ 4191086 w 9741208"/>
              <a:gd name="connsiteY3" fmla="*/ 29135 h 741830"/>
              <a:gd name="connsiteX4" fmla="*/ 6194698 w 9741208"/>
              <a:gd name="connsiteY4" fmla="*/ 29135 h 741830"/>
              <a:gd name="connsiteX5" fmla="*/ 7929368 w 9741208"/>
              <a:gd name="connsiteY5" fmla="*/ 203947 h 741830"/>
              <a:gd name="connsiteX6" fmla="*/ 9529568 w 9741208"/>
              <a:gd name="connsiteY6" fmla="*/ 338418 h 741830"/>
              <a:gd name="connsiteX7" fmla="*/ 9199208 w 9741208"/>
              <a:gd name="connsiteY7" fmla="*/ 661147 h 741830"/>
              <a:gd name="connsiteX8" fmla="*/ 291439 w 9741208"/>
              <a:gd name="connsiteY8" fmla="*/ 661147 h 741830"/>
              <a:gd name="connsiteX9" fmla="*/ 304886 w 9741208"/>
              <a:gd name="connsiteY9" fmla="*/ 298077 h 741830"/>
              <a:gd name="connsiteX0" fmla="*/ 304886 w 9741208"/>
              <a:gd name="connsiteY0" fmla="*/ 298077 h 741830"/>
              <a:gd name="connsiteX1" fmla="*/ 1595804 w 9741208"/>
              <a:gd name="connsiteY1" fmla="*/ 230841 h 741830"/>
              <a:gd name="connsiteX2" fmla="*/ 3343921 w 9741208"/>
              <a:gd name="connsiteY2" fmla="*/ 69477 h 741830"/>
              <a:gd name="connsiteX3" fmla="*/ 4191086 w 9741208"/>
              <a:gd name="connsiteY3" fmla="*/ 29135 h 741830"/>
              <a:gd name="connsiteX4" fmla="*/ 6194698 w 9741208"/>
              <a:gd name="connsiteY4" fmla="*/ 29135 h 741830"/>
              <a:gd name="connsiteX5" fmla="*/ 7929368 w 9741208"/>
              <a:gd name="connsiteY5" fmla="*/ 203947 h 741830"/>
              <a:gd name="connsiteX6" fmla="*/ 9529568 w 9741208"/>
              <a:gd name="connsiteY6" fmla="*/ 338418 h 741830"/>
              <a:gd name="connsiteX7" fmla="*/ 9199208 w 9741208"/>
              <a:gd name="connsiteY7" fmla="*/ 661147 h 741830"/>
              <a:gd name="connsiteX8" fmla="*/ 291439 w 9741208"/>
              <a:gd name="connsiteY8" fmla="*/ 661147 h 741830"/>
              <a:gd name="connsiteX9" fmla="*/ 304886 w 9741208"/>
              <a:gd name="connsiteY9" fmla="*/ 298077 h 741830"/>
              <a:gd name="connsiteX0" fmla="*/ 304886 w 9741208"/>
              <a:gd name="connsiteY0" fmla="*/ 298077 h 741830"/>
              <a:gd name="connsiteX1" fmla="*/ 1595804 w 9741208"/>
              <a:gd name="connsiteY1" fmla="*/ 230841 h 741830"/>
              <a:gd name="connsiteX2" fmla="*/ 3343921 w 9741208"/>
              <a:gd name="connsiteY2" fmla="*/ 69477 h 741830"/>
              <a:gd name="connsiteX3" fmla="*/ 3976740 w 9741208"/>
              <a:gd name="connsiteY3" fmla="*/ 29135 h 741830"/>
              <a:gd name="connsiteX4" fmla="*/ 6194698 w 9741208"/>
              <a:gd name="connsiteY4" fmla="*/ 29135 h 741830"/>
              <a:gd name="connsiteX5" fmla="*/ 7929368 w 9741208"/>
              <a:gd name="connsiteY5" fmla="*/ 203947 h 741830"/>
              <a:gd name="connsiteX6" fmla="*/ 9529568 w 9741208"/>
              <a:gd name="connsiteY6" fmla="*/ 338418 h 741830"/>
              <a:gd name="connsiteX7" fmla="*/ 9199208 w 9741208"/>
              <a:gd name="connsiteY7" fmla="*/ 661147 h 741830"/>
              <a:gd name="connsiteX8" fmla="*/ 291439 w 9741208"/>
              <a:gd name="connsiteY8" fmla="*/ 661147 h 741830"/>
              <a:gd name="connsiteX9" fmla="*/ 304886 w 9741208"/>
              <a:gd name="connsiteY9" fmla="*/ 298077 h 741830"/>
              <a:gd name="connsiteX0" fmla="*/ 304886 w 9741208"/>
              <a:gd name="connsiteY0" fmla="*/ 298077 h 741830"/>
              <a:gd name="connsiteX1" fmla="*/ 1595804 w 9741208"/>
              <a:gd name="connsiteY1" fmla="*/ 230841 h 741830"/>
              <a:gd name="connsiteX2" fmla="*/ 3343921 w 9741208"/>
              <a:gd name="connsiteY2" fmla="*/ 69477 h 741830"/>
              <a:gd name="connsiteX3" fmla="*/ 3976740 w 9741208"/>
              <a:gd name="connsiteY3" fmla="*/ 29135 h 741830"/>
              <a:gd name="connsiteX4" fmla="*/ 6194698 w 9741208"/>
              <a:gd name="connsiteY4" fmla="*/ 29135 h 741830"/>
              <a:gd name="connsiteX5" fmla="*/ 7929368 w 9741208"/>
              <a:gd name="connsiteY5" fmla="*/ 203947 h 741830"/>
              <a:gd name="connsiteX6" fmla="*/ 9529568 w 9741208"/>
              <a:gd name="connsiteY6" fmla="*/ 338418 h 741830"/>
              <a:gd name="connsiteX7" fmla="*/ 9199208 w 9741208"/>
              <a:gd name="connsiteY7" fmla="*/ 661147 h 741830"/>
              <a:gd name="connsiteX8" fmla="*/ 291439 w 9741208"/>
              <a:gd name="connsiteY8" fmla="*/ 661147 h 741830"/>
              <a:gd name="connsiteX9" fmla="*/ 304886 w 9741208"/>
              <a:gd name="connsiteY9" fmla="*/ 298077 h 741830"/>
              <a:gd name="connsiteX0" fmla="*/ 304886 w 9741208"/>
              <a:gd name="connsiteY0" fmla="*/ 389985 h 833738"/>
              <a:gd name="connsiteX1" fmla="*/ 1595804 w 9741208"/>
              <a:gd name="connsiteY1" fmla="*/ 322749 h 833738"/>
              <a:gd name="connsiteX2" fmla="*/ 3343921 w 9741208"/>
              <a:gd name="connsiteY2" fmla="*/ 161385 h 833738"/>
              <a:gd name="connsiteX3" fmla="*/ 3976740 w 9741208"/>
              <a:gd name="connsiteY3" fmla="*/ 121043 h 833738"/>
              <a:gd name="connsiteX4" fmla="*/ 6194698 w 9741208"/>
              <a:gd name="connsiteY4" fmla="*/ 121043 h 833738"/>
              <a:gd name="connsiteX5" fmla="*/ 7929368 w 9741208"/>
              <a:gd name="connsiteY5" fmla="*/ 295855 h 833738"/>
              <a:gd name="connsiteX6" fmla="*/ 9529568 w 9741208"/>
              <a:gd name="connsiteY6" fmla="*/ 430326 h 833738"/>
              <a:gd name="connsiteX7" fmla="*/ 9199208 w 9741208"/>
              <a:gd name="connsiteY7" fmla="*/ 753055 h 833738"/>
              <a:gd name="connsiteX8" fmla="*/ 291439 w 9741208"/>
              <a:gd name="connsiteY8" fmla="*/ 753055 h 833738"/>
              <a:gd name="connsiteX9" fmla="*/ 304886 w 9741208"/>
              <a:gd name="connsiteY9" fmla="*/ 389985 h 833738"/>
              <a:gd name="connsiteX0" fmla="*/ 304886 w 9741208"/>
              <a:gd name="connsiteY0" fmla="*/ 389985 h 833738"/>
              <a:gd name="connsiteX1" fmla="*/ 1595804 w 9741208"/>
              <a:gd name="connsiteY1" fmla="*/ 322749 h 833738"/>
              <a:gd name="connsiteX2" fmla="*/ 3343921 w 9741208"/>
              <a:gd name="connsiteY2" fmla="*/ 161385 h 833738"/>
              <a:gd name="connsiteX3" fmla="*/ 3976740 w 9741208"/>
              <a:gd name="connsiteY3" fmla="*/ 121043 h 833738"/>
              <a:gd name="connsiteX4" fmla="*/ 6194698 w 9741208"/>
              <a:gd name="connsiteY4" fmla="*/ 121043 h 833738"/>
              <a:gd name="connsiteX5" fmla="*/ 7929368 w 9741208"/>
              <a:gd name="connsiteY5" fmla="*/ 295855 h 833738"/>
              <a:gd name="connsiteX6" fmla="*/ 9529568 w 9741208"/>
              <a:gd name="connsiteY6" fmla="*/ 430326 h 833738"/>
              <a:gd name="connsiteX7" fmla="*/ 9199208 w 9741208"/>
              <a:gd name="connsiteY7" fmla="*/ 753055 h 833738"/>
              <a:gd name="connsiteX8" fmla="*/ 291439 w 9741208"/>
              <a:gd name="connsiteY8" fmla="*/ 753055 h 833738"/>
              <a:gd name="connsiteX9" fmla="*/ 304886 w 9741208"/>
              <a:gd name="connsiteY9" fmla="*/ 389985 h 833738"/>
              <a:gd name="connsiteX0" fmla="*/ 304886 w 9741208"/>
              <a:gd name="connsiteY0" fmla="*/ 389985 h 833738"/>
              <a:gd name="connsiteX1" fmla="*/ 1595804 w 9741208"/>
              <a:gd name="connsiteY1" fmla="*/ 322749 h 833738"/>
              <a:gd name="connsiteX2" fmla="*/ 3343921 w 9741208"/>
              <a:gd name="connsiteY2" fmla="*/ 161385 h 833738"/>
              <a:gd name="connsiteX3" fmla="*/ 3976740 w 9741208"/>
              <a:gd name="connsiteY3" fmla="*/ 121043 h 833738"/>
              <a:gd name="connsiteX4" fmla="*/ 6194698 w 9741208"/>
              <a:gd name="connsiteY4" fmla="*/ 121043 h 833738"/>
              <a:gd name="connsiteX5" fmla="*/ 7929368 w 9741208"/>
              <a:gd name="connsiteY5" fmla="*/ 295855 h 833738"/>
              <a:gd name="connsiteX6" fmla="*/ 9529568 w 9741208"/>
              <a:gd name="connsiteY6" fmla="*/ 430326 h 833738"/>
              <a:gd name="connsiteX7" fmla="*/ 9199208 w 9741208"/>
              <a:gd name="connsiteY7" fmla="*/ 753055 h 833738"/>
              <a:gd name="connsiteX8" fmla="*/ 291439 w 9741208"/>
              <a:gd name="connsiteY8" fmla="*/ 753055 h 833738"/>
              <a:gd name="connsiteX9" fmla="*/ 304886 w 9741208"/>
              <a:gd name="connsiteY9" fmla="*/ 389985 h 833738"/>
              <a:gd name="connsiteX0" fmla="*/ 304886 w 9741208"/>
              <a:gd name="connsiteY0" fmla="*/ 389985 h 833738"/>
              <a:gd name="connsiteX1" fmla="*/ 1595804 w 9741208"/>
              <a:gd name="connsiteY1" fmla="*/ 322749 h 833738"/>
              <a:gd name="connsiteX2" fmla="*/ 3343921 w 9741208"/>
              <a:gd name="connsiteY2" fmla="*/ 161385 h 833738"/>
              <a:gd name="connsiteX3" fmla="*/ 3976740 w 9741208"/>
              <a:gd name="connsiteY3" fmla="*/ 121043 h 833738"/>
              <a:gd name="connsiteX4" fmla="*/ 6194698 w 9741208"/>
              <a:gd name="connsiteY4" fmla="*/ 121043 h 833738"/>
              <a:gd name="connsiteX5" fmla="*/ 7929368 w 9741208"/>
              <a:gd name="connsiteY5" fmla="*/ 295855 h 833738"/>
              <a:gd name="connsiteX6" fmla="*/ 9529568 w 9741208"/>
              <a:gd name="connsiteY6" fmla="*/ 430326 h 833738"/>
              <a:gd name="connsiteX7" fmla="*/ 9199208 w 9741208"/>
              <a:gd name="connsiteY7" fmla="*/ 753055 h 833738"/>
              <a:gd name="connsiteX8" fmla="*/ 291439 w 9741208"/>
              <a:gd name="connsiteY8" fmla="*/ 753055 h 833738"/>
              <a:gd name="connsiteX9" fmla="*/ 304886 w 9741208"/>
              <a:gd name="connsiteY9" fmla="*/ 389985 h 83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41208" h="833738">
                <a:moveTo>
                  <a:pt x="304886" y="389985"/>
                </a:moveTo>
                <a:cubicBezTo>
                  <a:pt x="522280" y="318267"/>
                  <a:pt x="1089298" y="360849"/>
                  <a:pt x="1595804" y="322749"/>
                </a:cubicBezTo>
                <a:cubicBezTo>
                  <a:pt x="2102310" y="284649"/>
                  <a:pt x="2947098" y="195003"/>
                  <a:pt x="3343921" y="161385"/>
                </a:cubicBezTo>
                <a:cubicBezTo>
                  <a:pt x="3740744" y="127767"/>
                  <a:pt x="3437747" y="0"/>
                  <a:pt x="3976740" y="121043"/>
                </a:cubicBezTo>
                <a:cubicBezTo>
                  <a:pt x="5183891" y="531913"/>
                  <a:pt x="5511550" y="327212"/>
                  <a:pt x="6194698" y="121043"/>
                </a:cubicBezTo>
                <a:cubicBezTo>
                  <a:pt x="6853469" y="150178"/>
                  <a:pt x="7929368" y="295855"/>
                  <a:pt x="7929368" y="295855"/>
                </a:cubicBezTo>
                <a:cubicBezTo>
                  <a:pt x="8485180" y="347402"/>
                  <a:pt x="9317928" y="354126"/>
                  <a:pt x="9529568" y="430326"/>
                </a:cubicBezTo>
                <a:cubicBezTo>
                  <a:pt x="9741208" y="506526"/>
                  <a:pt x="9641239" y="833738"/>
                  <a:pt x="9199208" y="753055"/>
                </a:cubicBezTo>
                <a:cubicBezTo>
                  <a:pt x="7659520" y="806843"/>
                  <a:pt x="1773826" y="813567"/>
                  <a:pt x="291439" y="753055"/>
                </a:cubicBezTo>
                <a:cubicBezTo>
                  <a:pt x="0" y="773225"/>
                  <a:pt x="87492" y="461703"/>
                  <a:pt x="304886" y="389985"/>
                </a:cubicBezTo>
                <a:close/>
              </a:path>
            </a:pathLst>
          </a:custGeom>
          <a:gradFill flip="none" rotWithShape="1">
            <a:gsLst>
              <a:gs pos="0">
                <a:srgbClr val="008000">
                  <a:alpha val="90000"/>
                </a:srgbClr>
              </a:gs>
              <a:gs pos="50000">
                <a:schemeClr val="bg2">
                  <a:lumMod val="50000"/>
                  <a:alpha val="92000"/>
                </a:schemeClr>
              </a:gs>
              <a:gs pos="100000">
                <a:srgbClr val="993300">
                  <a:alpha val="86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2492896"/>
            <a:ext cx="4342050" cy="4027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57"/>
          <p:cNvGrpSpPr/>
          <p:nvPr/>
        </p:nvGrpSpPr>
        <p:grpSpPr>
          <a:xfrm>
            <a:off x="6876256" y="5229200"/>
            <a:ext cx="2002197" cy="1628800"/>
            <a:chOff x="9468544" y="2420888"/>
            <a:chExt cx="2448272" cy="1890210"/>
          </a:xfrm>
        </p:grpSpPr>
        <p:sp>
          <p:nvSpPr>
            <p:cNvPr id="57" name="Полилиния 56"/>
            <p:cNvSpPr/>
            <p:nvPr/>
          </p:nvSpPr>
          <p:spPr>
            <a:xfrm>
              <a:off x="9626999" y="2492896"/>
              <a:ext cx="1073859" cy="1299976"/>
            </a:xfrm>
            <a:custGeom>
              <a:avLst/>
              <a:gdLst>
                <a:gd name="connsiteX0" fmla="*/ 462932 w 1073859"/>
                <a:gd name="connsiteY0" fmla="*/ 1285112 h 1299976"/>
                <a:gd name="connsiteX1" fmla="*/ 525994 w 1073859"/>
                <a:gd name="connsiteY1" fmla="*/ 1269347 h 1299976"/>
                <a:gd name="connsiteX2" fmla="*/ 604822 w 1073859"/>
                <a:gd name="connsiteY2" fmla="*/ 1127457 h 1299976"/>
                <a:gd name="connsiteX3" fmla="*/ 636353 w 1073859"/>
                <a:gd name="connsiteY3" fmla="*/ 1080160 h 1299976"/>
                <a:gd name="connsiteX4" fmla="*/ 667884 w 1073859"/>
                <a:gd name="connsiteY4" fmla="*/ 481071 h 1299976"/>
                <a:gd name="connsiteX5" fmla="*/ 746711 w 1073859"/>
                <a:gd name="connsiteY5" fmla="*/ 354947 h 1299976"/>
                <a:gd name="connsiteX6" fmla="*/ 825539 w 1073859"/>
                <a:gd name="connsiteY6" fmla="*/ 339181 h 1299976"/>
                <a:gd name="connsiteX7" fmla="*/ 872835 w 1073859"/>
                <a:gd name="connsiteY7" fmla="*/ 323416 h 1299976"/>
                <a:gd name="connsiteX8" fmla="*/ 904367 w 1073859"/>
                <a:gd name="connsiteY8" fmla="*/ 291885 h 1299976"/>
                <a:gd name="connsiteX9" fmla="*/ 935898 w 1073859"/>
                <a:gd name="connsiteY9" fmla="*/ 244588 h 1299976"/>
                <a:gd name="connsiteX10" fmla="*/ 1030491 w 1073859"/>
                <a:gd name="connsiteY10" fmla="*/ 181526 h 1299976"/>
                <a:gd name="connsiteX11" fmla="*/ 1062022 w 1073859"/>
                <a:gd name="connsiteY11" fmla="*/ 134229 h 1299976"/>
                <a:gd name="connsiteX12" fmla="*/ 967429 w 1073859"/>
                <a:gd name="connsiteY12" fmla="*/ 102698 h 1299976"/>
                <a:gd name="connsiteX13" fmla="*/ 872835 w 1073859"/>
                <a:gd name="connsiteY13" fmla="*/ 71167 h 1299976"/>
                <a:gd name="connsiteX14" fmla="*/ 825539 w 1073859"/>
                <a:gd name="connsiteY14" fmla="*/ 55402 h 1299976"/>
                <a:gd name="connsiteX15" fmla="*/ 746711 w 1073859"/>
                <a:gd name="connsiteY15" fmla="*/ 39636 h 1299976"/>
                <a:gd name="connsiteX16" fmla="*/ 652118 w 1073859"/>
                <a:gd name="connsiteY16" fmla="*/ 8105 h 1299976"/>
                <a:gd name="connsiteX17" fmla="*/ 273746 w 1073859"/>
                <a:gd name="connsiteY17" fmla="*/ 39636 h 1299976"/>
                <a:gd name="connsiteX18" fmla="*/ 131856 w 1073859"/>
                <a:gd name="connsiteY18" fmla="*/ 86933 h 1299976"/>
                <a:gd name="connsiteX19" fmla="*/ 84560 w 1073859"/>
                <a:gd name="connsiteY19" fmla="*/ 102698 h 1299976"/>
                <a:gd name="connsiteX20" fmla="*/ 21498 w 1073859"/>
                <a:gd name="connsiteY20" fmla="*/ 244588 h 1299976"/>
                <a:gd name="connsiteX21" fmla="*/ 5732 w 1073859"/>
                <a:gd name="connsiteY21" fmla="*/ 291885 h 1299976"/>
                <a:gd name="connsiteX22" fmla="*/ 68794 w 1073859"/>
                <a:gd name="connsiteY22" fmla="*/ 354947 h 1299976"/>
                <a:gd name="connsiteX23" fmla="*/ 210684 w 1073859"/>
                <a:gd name="connsiteY23" fmla="*/ 433774 h 1299976"/>
                <a:gd name="connsiteX24" fmla="*/ 305277 w 1073859"/>
                <a:gd name="connsiteY24" fmla="*/ 449540 h 1299976"/>
                <a:gd name="connsiteX25" fmla="*/ 399870 w 1073859"/>
                <a:gd name="connsiteY25" fmla="*/ 481071 h 1299976"/>
                <a:gd name="connsiteX26" fmla="*/ 431401 w 1073859"/>
                <a:gd name="connsiteY26" fmla="*/ 796381 h 1299976"/>
                <a:gd name="connsiteX27" fmla="*/ 415635 w 1073859"/>
                <a:gd name="connsiteY27" fmla="*/ 1206285 h 1299976"/>
                <a:gd name="connsiteX28" fmla="*/ 431401 w 1073859"/>
                <a:gd name="connsiteY28" fmla="*/ 1285112 h 1299976"/>
                <a:gd name="connsiteX29" fmla="*/ 462932 w 1073859"/>
                <a:gd name="connsiteY29" fmla="*/ 1285112 h 129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73859" h="1299976">
                  <a:moveTo>
                    <a:pt x="462932" y="1285112"/>
                  </a:moveTo>
                  <a:cubicBezTo>
                    <a:pt x="478697" y="1282485"/>
                    <a:pt x="509687" y="1283615"/>
                    <a:pt x="525994" y="1269347"/>
                  </a:cubicBezTo>
                  <a:cubicBezTo>
                    <a:pt x="614362" y="1192025"/>
                    <a:pt x="570017" y="1197067"/>
                    <a:pt x="604822" y="1127457"/>
                  </a:cubicBezTo>
                  <a:cubicBezTo>
                    <a:pt x="613296" y="1110509"/>
                    <a:pt x="625843" y="1095926"/>
                    <a:pt x="636353" y="1080160"/>
                  </a:cubicBezTo>
                  <a:cubicBezTo>
                    <a:pt x="713238" y="849500"/>
                    <a:pt x="619163" y="1146919"/>
                    <a:pt x="667884" y="481071"/>
                  </a:cubicBezTo>
                  <a:cubicBezTo>
                    <a:pt x="672409" y="419223"/>
                    <a:pt x="690572" y="375999"/>
                    <a:pt x="746711" y="354947"/>
                  </a:cubicBezTo>
                  <a:cubicBezTo>
                    <a:pt x="771801" y="345538"/>
                    <a:pt x="799543" y="345680"/>
                    <a:pt x="825539" y="339181"/>
                  </a:cubicBezTo>
                  <a:cubicBezTo>
                    <a:pt x="841661" y="335151"/>
                    <a:pt x="857070" y="328671"/>
                    <a:pt x="872835" y="323416"/>
                  </a:cubicBezTo>
                  <a:cubicBezTo>
                    <a:pt x="883346" y="312906"/>
                    <a:pt x="895081" y="303492"/>
                    <a:pt x="904367" y="291885"/>
                  </a:cubicBezTo>
                  <a:cubicBezTo>
                    <a:pt x="916204" y="277089"/>
                    <a:pt x="921638" y="257065"/>
                    <a:pt x="935898" y="244588"/>
                  </a:cubicBezTo>
                  <a:cubicBezTo>
                    <a:pt x="964417" y="219634"/>
                    <a:pt x="1030491" y="181526"/>
                    <a:pt x="1030491" y="181526"/>
                  </a:cubicBezTo>
                  <a:cubicBezTo>
                    <a:pt x="1041001" y="165760"/>
                    <a:pt x="1073859" y="149025"/>
                    <a:pt x="1062022" y="134229"/>
                  </a:cubicBezTo>
                  <a:cubicBezTo>
                    <a:pt x="1041259" y="108276"/>
                    <a:pt x="998960" y="113208"/>
                    <a:pt x="967429" y="102698"/>
                  </a:cubicBezTo>
                  <a:lnTo>
                    <a:pt x="872835" y="71167"/>
                  </a:lnTo>
                  <a:cubicBezTo>
                    <a:pt x="857070" y="65912"/>
                    <a:pt x="841834" y="58661"/>
                    <a:pt x="825539" y="55402"/>
                  </a:cubicBezTo>
                  <a:cubicBezTo>
                    <a:pt x="799263" y="50147"/>
                    <a:pt x="772563" y="46687"/>
                    <a:pt x="746711" y="39636"/>
                  </a:cubicBezTo>
                  <a:cubicBezTo>
                    <a:pt x="714646" y="30891"/>
                    <a:pt x="652118" y="8105"/>
                    <a:pt x="652118" y="8105"/>
                  </a:cubicBezTo>
                  <a:cubicBezTo>
                    <a:pt x="475610" y="16931"/>
                    <a:pt x="405866" y="0"/>
                    <a:pt x="273746" y="39636"/>
                  </a:cubicBezTo>
                  <a:cubicBezTo>
                    <a:pt x="273713" y="39646"/>
                    <a:pt x="155521" y="79045"/>
                    <a:pt x="131856" y="86933"/>
                  </a:cubicBezTo>
                  <a:lnTo>
                    <a:pt x="84560" y="102698"/>
                  </a:lnTo>
                  <a:cubicBezTo>
                    <a:pt x="34592" y="177650"/>
                    <a:pt x="59021" y="132019"/>
                    <a:pt x="21498" y="244588"/>
                  </a:cubicBezTo>
                  <a:lnTo>
                    <a:pt x="5732" y="291885"/>
                  </a:lnTo>
                  <a:cubicBezTo>
                    <a:pt x="32486" y="372144"/>
                    <a:pt x="0" y="316728"/>
                    <a:pt x="68794" y="354947"/>
                  </a:cubicBezTo>
                  <a:cubicBezTo>
                    <a:pt x="150083" y="400108"/>
                    <a:pt x="139334" y="417918"/>
                    <a:pt x="210684" y="433774"/>
                  </a:cubicBezTo>
                  <a:cubicBezTo>
                    <a:pt x="241889" y="440708"/>
                    <a:pt x="274265" y="441787"/>
                    <a:pt x="305277" y="449540"/>
                  </a:cubicBezTo>
                  <a:cubicBezTo>
                    <a:pt x="337521" y="457601"/>
                    <a:pt x="399870" y="481071"/>
                    <a:pt x="399870" y="481071"/>
                  </a:cubicBezTo>
                  <a:cubicBezTo>
                    <a:pt x="440826" y="603940"/>
                    <a:pt x="431401" y="562004"/>
                    <a:pt x="431401" y="796381"/>
                  </a:cubicBezTo>
                  <a:cubicBezTo>
                    <a:pt x="431401" y="933117"/>
                    <a:pt x="420890" y="1069650"/>
                    <a:pt x="415635" y="1206285"/>
                  </a:cubicBezTo>
                  <a:cubicBezTo>
                    <a:pt x="420890" y="1232561"/>
                    <a:pt x="409105" y="1270248"/>
                    <a:pt x="431401" y="1285112"/>
                  </a:cubicBezTo>
                  <a:cubicBezTo>
                    <a:pt x="453697" y="1299976"/>
                    <a:pt x="447167" y="1287739"/>
                    <a:pt x="462932" y="12851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олилиния 55"/>
            <p:cNvSpPr/>
            <p:nvPr/>
          </p:nvSpPr>
          <p:spPr>
            <a:xfrm>
              <a:off x="10411892" y="3153103"/>
              <a:ext cx="718563" cy="1072056"/>
            </a:xfrm>
            <a:custGeom>
              <a:avLst/>
              <a:gdLst>
                <a:gd name="connsiteX0" fmla="*/ 355956 w 718563"/>
                <a:gd name="connsiteY0" fmla="*/ 1072056 h 1072056"/>
                <a:gd name="connsiteX1" fmla="*/ 434784 w 718563"/>
                <a:gd name="connsiteY1" fmla="*/ 993228 h 1072056"/>
                <a:gd name="connsiteX2" fmla="*/ 403253 w 718563"/>
                <a:gd name="connsiteY2" fmla="*/ 835573 h 1072056"/>
                <a:gd name="connsiteX3" fmla="*/ 387487 w 718563"/>
                <a:gd name="connsiteY3" fmla="*/ 693683 h 1072056"/>
                <a:gd name="connsiteX4" fmla="*/ 355956 w 718563"/>
                <a:gd name="connsiteY4" fmla="*/ 599090 h 1072056"/>
                <a:gd name="connsiteX5" fmla="*/ 387487 w 718563"/>
                <a:gd name="connsiteY5" fmla="*/ 394138 h 1072056"/>
                <a:gd name="connsiteX6" fmla="*/ 434784 w 718563"/>
                <a:gd name="connsiteY6" fmla="*/ 362607 h 1072056"/>
                <a:gd name="connsiteX7" fmla="*/ 687032 w 718563"/>
                <a:gd name="connsiteY7" fmla="*/ 346842 h 1072056"/>
                <a:gd name="connsiteX8" fmla="*/ 718563 w 718563"/>
                <a:gd name="connsiteY8" fmla="*/ 299545 h 1072056"/>
                <a:gd name="connsiteX9" fmla="*/ 655501 w 718563"/>
                <a:gd name="connsiteY9" fmla="*/ 141890 h 1072056"/>
                <a:gd name="connsiteX10" fmla="*/ 545142 w 718563"/>
                <a:gd name="connsiteY10" fmla="*/ 78828 h 1072056"/>
                <a:gd name="connsiteX11" fmla="*/ 403253 w 718563"/>
                <a:gd name="connsiteY11" fmla="*/ 31531 h 1072056"/>
                <a:gd name="connsiteX12" fmla="*/ 355956 w 718563"/>
                <a:gd name="connsiteY12" fmla="*/ 15766 h 1072056"/>
                <a:gd name="connsiteX13" fmla="*/ 245598 w 718563"/>
                <a:gd name="connsiteY13" fmla="*/ 0 h 1072056"/>
                <a:gd name="connsiteX14" fmla="*/ 24880 w 718563"/>
                <a:gd name="connsiteY14" fmla="*/ 15766 h 1072056"/>
                <a:gd name="connsiteX15" fmla="*/ 9115 w 718563"/>
                <a:gd name="connsiteY15" fmla="*/ 94594 h 1072056"/>
                <a:gd name="connsiteX16" fmla="*/ 56411 w 718563"/>
                <a:gd name="connsiteY16" fmla="*/ 252249 h 1072056"/>
                <a:gd name="connsiteX17" fmla="*/ 151005 w 718563"/>
                <a:gd name="connsiteY17" fmla="*/ 315311 h 1072056"/>
                <a:gd name="connsiteX18" fmla="*/ 166770 w 718563"/>
                <a:gd name="connsiteY18" fmla="*/ 362607 h 1072056"/>
                <a:gd name="connsiteX19" fmla="*/ 198301 w 718563"/>
                <a:gd name="connsiteY19" fmla="*/ 409904 h 1072056"/>
                <a:gd name="connsiteX20" fmla="*/ 214067 w 718563"/>
                <a:gd name="connsiteY20" fmla="*/ 583325 h 1072056"/>
                <a:gd name="connsiteX21" fmla="*/ 214067 w 718563"/>
                <a:gd name="connsiteY21" fmla="*/ 945931 h 1072056"/>
                <a:gd name="connsiteX22" fmla="*/ 229832 w 718563"/>
                <a:gd name="connsiteY22" fmla="*/ 993228 h 1072056"/>
                <a:gd name="connsiteX23" fmla="*/ 292894 w 718563"/>
                <a:gd name="connsiteY23" fmla="*/ 1072056 h 1072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18563" h="1072056">
                  <a:moveTo>
                    <a:pt x="355956" y="1072056"/>
                  </a:moveTo>
                  <a:cubicBezTo>
                    <a:pt x="381181" y="1055239"/>
                    <a:pt x="430580" y="1031066"/>
                    <a:pt x="434784" y="993228"/>
                  </a:cubicBezTo>
                  <a:cubicBezTo>
                    <a:pt x="437757" y="966470"/>
                    <a:pt x="411654" y="869179"/>
                    <a:pt x="403253" y="835573"/>
                  </a:cubicBezTo>
                  <a:cubicBezTo>
                    <a:pt x="397998" y="788276"/>
                    <a:pt x="396820" y="740347"/>
                    <a:pt x="387487" y="693683"/>
                  </a:cubicBezTo>
                  <a:cubicBezTo>
                    <a:pt x="380969" y="661092"/>
                    <a:pt x="355956" y="599090"/>
                    <a:pt x="355956" y="599090"/>
                  </a:cubicBezTo>
                  <a:cubicBezTo>
                    <a:pt x="366466" y="530773"/>
                    <a:pt x="365629" y="459712"/>
                    <a:pt x="387487" y="394138"/>
                  </a:cubicBezTo>
                  <a:cubicBezTo>
                    <a:pt x="393479" y="376162"/>
                    <a:pt x="416068" y="365562"/>
                    <a:pt x="434784" y="362607"/>
                  </a:cubicBezTo>
                  <a:cubicBezTo>
                    <a:pt x="518000" y="349468"/>
                    <a:pt x="602949" y="352097"/>
                    <a:pt x="687032" y="346842"/>
                  </a:cubicBezTo>
                  <a:cubicBezTo>
                    <a:pt x="697542" y="331076"/>
                    <a:pt x="718563" y="318493"/>
                    <a:pt x="718563" y="299545"/>
                  </a:cubicBezTo>
                  <a:cubicBezTo>
                    <a:pt x="718563" y="260963"/>
                    <a:pt x="690059" y="176448"/>
                    <a:pt x="655501" y="141890"/>
                  </a:cubicBezTo>
                  <a:cubicBezTo>
                    <a:pt x="602076" y="88465"/>
                    <a:pt x="602863" y="100474"/>
                    <a:pt x="545142" y="78828"/>
                  </a:cubicBezTo>
                  <a:cubicBezTo>
                    <a:pt x="371222" y="13607"/>
                    <a:pt x="551174" y="73794"/>
                    <a:pt x="403253" y="31531"/>
                  </a:cubicBezTo>
                  <a:cubicBezTo>
                    <a:pt x="387274" y="26966"/>
                    <a:pt x="372252" y="19025"/>
                    <a:pt x="355956" y="15766"/>
                  </a:cubicBezTo>
                  <a:cubicBezTo>
                    <a:pt x="319518" y="8478"/>
                    <a:pt x="282384" y="5255"/>
                    <a:pt x="245598" y="0"/>
                  </a:cubicBezTo>
                  <a:lnTo>
                    <a:pt x="24880" y="15766"/>
                  </a:lnTo>
                  <a:cubicBezTo>
                    <a:pt x="0" y="25718"/>
                    <a:pt x="9115" y="67798"/>
                    <a:pt x="9115" y="94594"/>
                  </a:cubicBezTo>
                  <a:cubicBezTo>
                    <a:pt x="9115" y="143656"/>
                    <a:pt x="13673" y="214853"/>
                    <a:pt x="56411" y="252249"/>
                  </a:cubicBezTo>
                  <a:cubicBezTo>
                    <a:pt x="84931" y="277204"/>
                    <a:pt x="151005" y="315311"/>
                    <a:pt x="151005" y="315311"/>
                  </a:cubicBezTo>
                  <a:cubicBezTo>
                    <a:pt x="156260" y="331076"/>
                    <a:pt x="159338" y="347743"/>
                    <a:pt x="166770" y="362607"/>
                  </a:cubicBezTo>
                  <a:cubicBezTo>
                    <a:pt x="175244" y="379555"/>
                    <a:pt x="194331" y="391377"/>
                    <a:pt x="198301" y="409904"/>
                  </a:cubicBezTo>
                  <a:cubicBezTo>
                    <a:pt x="210463" y="466661"/>
                    <a:pt x="208812" y="525518"/>
                    <a:pt x="214067" y="583325"/>
                  </a:cubicBezTo>
                  <a:cubicBezTo>
                    <a:pt x="198414" y="771160"/>
                    <a:pt x="188047" y="763789"/>
                    <a:pt x="214067" y="945931"/>
                  </a:cubicBezTo>
                  <a:cubicBezTo>
                    <a:pt x="216417" y="962382"/>
                    <a:pt x="222400" y="978364"/>
                    <a:pt x="229832" y="993228"/>
                  </a:cubicBezTo>
                  <a:cubicBezTo>
                    <a:pt x="249720" y="1033004"/>
                    <a:pt x="263566" y="1042728"/>
                    <a:pt x="292894" y="107205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олилиния 54"/>
            <p:cNvSpPr/>
            <p:nvPr/>
          </p:nvSpPr>
          <p:spPr>
            <a:xfrm>
              <a:off x="10817030" y="2736597"/>
              <a:ext cx="1031423" cy="1055872"/>
            </a:xfrm>
            <a:custGeom>
              <a:avLst/>
              <a:gdLst>
                <a:gd name="connsiteX0" fmla="*/ 581439 w 1031423"/>
                <a:gd name="connsiteY0" fmla="*/ 1015596 h 1055872"/>
                <a:gd name="connsiteX1" fmla="*/ 644501 w 1031423"/>
                <a:gd name="connsiteY1" fmla="*/ 873706 h 1055872"/>
                <a:gd name="connsiteX2" fmla="*/ 628736 w 1031423"/>
                <a:gd name="connsiteY2" fmla="*/ 416506 h 1055872"/>
                <a:gd name="connsiteX3" fmla="*/ 644501 w 1031423"/>
                <a:gd name="connsiteY3" fmla="*/ 353444 h 1055872"/>
                <a:gd name="connsiteX4" fmla="*/ 739094 w 1031423"/>
                <a:gd name="connsiteY4" fmla="*/ 306148 h 1055872"/>
                <a:gd name="connsiteX5" fmla="*/ 833687 w 1031423"/>
                <a:gd name="connsiteY5" fmla="*/ 258851 h 1055872"/>
                <a:gd name="connsiteX6" fmla="*/ 880984 w 1031423"/>
                <a:gd name="connsiteY6" fmla="*/ 227320 h 1055872"/>
                <a:gd name="connsiteX7" fmla="*/ 975577 w 1031423"/>
                <a:gd name="connsiteY7" fmla="*/ 211555 h 1055872"/>
                <a:gd name="connsiteX8" fmla="*/ 1022873 w 1031423"/>
                <a:gd name="connsiteY8" fmla="*/ 195789 h 1055872"/>
                <a:gd name="connsiteX9" fmla="*/ 865218 w 1031423"/>
                <a:gd name="connsiteY9" fmla="*/ 116962 h 1055872"/>
                <a:gd name="connsiteX10" fmla="*/ 691798 w 1031423"/>
                <a:gd name="connsiteY10" fmla="*/ 69665 h 1055872"/>
                <a:gd name="connsiteX11" fmla="*/ 344956 w 1031423"/>
                <a:gd name="connsiteY11" fmla="*/ 53900 h 1055872"/>
                <a:gd name="connsiteX12" fmla="*/ 250363 w 1031423"/>
                <a:gd name="connsiteY12" fmla="*/ 85431 h 1055872"/>
                <a:gd name="connsiteX13" fmla="*/ 61177 w 1031423"/>
                <a:gd name="connsiteY13" fmla="*/ 101196 h 1055872"/>
                <a:gd name="connsiteX14" fmla="*/ 13880 w 1031423"/>
                <a:gd name="connsiteY14" fmla="*/ 116962 h 1055872"/>
                <a:gd name="connsiteX15" fmla="*/ 76942 w 1031423"/>
                <a:gd name="connsiteY15" fmla="*/ 211555 h 1055872"/>
                <a:gd name="connsiteX16" fmla="*/ 203067 w 1031423"/>
                <a:gd name="connsiteY16" fmla="*/ 243086 h 1055872"/>
                <a:gd name="connsiteX17" fmla="*/ 266129 w 1031423"/>
                <a:gd name="connsiteY17" fmla="*/ 258851 h 1055872"/>
                <a:gd name="connsiteX18" fmla="*/ 297660 w 1031423"/>
                <a:gd name="connsiteY18" fmla="*/ 306148 h 1055872"/>
                <a:gd name="connsiteX19" fmla="*/ 360722 w 1031423"/>
                <a:gd name="connsiteY19" fmla="*/ 337679 h 1055872"/>
                <a:gd name="connsiteX20" fmla="*/ 408018 w 1031423"/>
                <a:gd name="connsiteY20" fmla="*/ 369210 h 1055872"/>
                <a:gd name="connsiteX21" fmla="*/ 439549 w 1031423"/>
                <a:gd name="connsiteY21" fmla="*/ 463803 h 1055872"/>
                <a:gd name="connsiteX22" fmla="*/ 455315 w 1031423"/>
                <a:gd name="connsiteY22" fmla="*/ 511100 h 1055872"/>
                <a:gd name="connsiteX23" fmla="*/ 455315 w 1031423"/>
                <a:gd name="connsiteY23" fmla="*/ 810644 h 1055872"/>
                <a:gd name="connsiteX24" fmla="*/ 518377 w 1031423"/>
                <a:gd name="connsiteY24" fmla="*/ 999831 h 1055872"/>
                <a:gd name="connsiteX25" fmla="*/ 581439 w 1031423"/>
                <a:gd name="connsiteY25" fmla="*/ 1015596 h 1055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31423" h="1055872">
                  <a:moveTo>
                    <a:pt x="581439" y="1015596"/>
                  </a:moveTo>
                  <a:cubicBezTo>
                    <a:pt x="602460" y="994575"/>
                    <a:pt x="644501" y="1010379"/>
                    <a:pt x="644501" y="873706"/>
                  </a:cubicBezTo>
                  <a:cubicBezTo>
                    <a:pt x="644501" y="721215"/>
                    <a:pt x="633991" y="568906"/>
                    <a:pt x="628736" y="416506"/>
                  </a:cubicBezTo>
                  <a:cubicBezTo>
                    <a:pt x="633991" y="395485"/>
                    <a:pt x="632482" y="371473"/>
                    <a:pt x="644501" y="353444"/>
                  </a:cubicBezTo>
                  <a:cubicBezTo>
                    <a:pt x="661965" y="327248"/>
                    <a:pt x="712114" y="315141"/>
                    <a:pt x="739094" y="306148"/>
                  </a:cubicBezTo>
                  <a:cubicBezTo>
                    <a:pt x="874642" y="215784"/>
                    <a:pt x="703143" y="324124"/>
                    <a:pt x="833687" y="258851"/>
                  </a:cubicBezTo>
                  <a:cubicBezTo>
                    <a:pt x="850634" y="250377"/>
                    <a:pt x="863008" y="233312"/>
                    <a:pt x="880984" y="227320"/>
                  </a:cubicBezTo>
                  <a:cubicBezTo>
                    <a:pt x="911310" y="217212"/>
                    <a:pt x="944046" y="216810"/>
                    <a:pt x="975577" y="211555"/>
                  </a:cubicBezTo>
                  <a:cubicBezTo>
                    <a:pt x="991342" y="206300"/>
                    <a:pt x="1031423" y="210039"/>
                    <a:pt x="1022873" y="195789"/>
                  </a:cubicBezTo>
                  <a:cubicBezTo>
                    <a:pt x="986269" y="134783"/>
                    <a:pt x="921580" y="133870"/>
                    <a:pt x="865218" y="116962"/>
                  </a:cubicBezTo>
                  <a:cubicBezTo>
                    <a:pt x="705191" y="68954"/>
                    <a:pt x="835475" y="98402"/>
                    <a:pt x="691798" y="69665"/>
                  </a:cubicBezTo>
                  <a:cubicBezTo>
                    <a:pt x="552467" y="0"/>
                    <a:pt x="618064" y="19761"/>
                    <a:pt x="344956" y="53900"/>
                  </a:cubicBezTo>
                  <a:cubicBezTo>
                    <a:pt x="311976" y="58023"/>
                    <a:pt x="283485" y="82671"/>
                    <a:pt x="250363" y="85431"/>
                  </a:cubicBezTo>
                  <a:lnTo>
                    <a:pt x="61177" y="101196"/>
                  </a:lnTo>
                  <a:cubicBezTo>
                    <a:pt x="45411" y="106451"/>
                    <a:pt x="21312" y="102098"/>
                    <a:pt x="13880" y="116962"/>
                  </a:cubicBezTo>
                  <a:cubicBezTo>
                    <a:pt x="0" y="144722"/>
                    <a:pt x="67130" y="207095"/>
                    <a:pt x="76942" y="211555"/>
                  </a:cubicBezTo>
                  <a:cubicBezTo>
                    <a:pt x="116393" y="229487"/>
                    <a:pt x="161025" y="232576"/>
                    <a:pt x="203067" y="243086"/>
                  </a:cubicBezTo>
                  <a:lnTo>
                    <a:pt x="266129" y="258851"/>
                  </a:lnTo>
                  <a:cubicBezTo>
                    <a:pt x="276639" y="274617"/>
                    <a:pt x="283104" y="294018"/>
                    <a:pt x="297660" y="306148"/>
                  </a:cubicBezTo>
                  <a:cubicBezTo>
                    <a:pt x="315715" y="321194"/>
                    <a:pt x="340317" y="326019"/>
                    <a:pt x="360722" y="337679"/>
                  </a:cubicBezTo>
                  <a:cubicBezTo>
                    <a:pt x="377173" y="347080"/>
                    <a:pt x="392253" y="358700"/>
                    <a:pt x="408018" y="369210"/>
                  </a:cubicBezTo>
                  <a:lnTo>
                    <a:pt x="439549" y="463803"/>
                  </a:lnTo>
                  <a:lnTo>
                    <a:pt x="455315" y="511100"/>
                  </a:lnTo>
                  <a:cubicBezTo>
                    <a:pt x="491099" y="761591"/>
                    <a:pt x="455315" y="452468"/>
                    <a:pt x="455315" y="810644"/>
                  </a:cubicBezTo>
                  <a:cubicBezTo>
                    <a:pt x="455315" y="994859"/>
                    <a:pt x="420958" y="967357"/>
                    <a:pt x="518377" y="999831"/>
                  </a:cubicBezTo>
                  <a:cubicBezTo>
                    <a:pt x="555738" y="1055872"/>
                    <a:pt x="560418" y="1036617"/>
                    <a:pt x="581439" y="101559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4" name="Picture 8" descr="Съедобные и несъедобные грибы.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r="2857"/>
            <a:stretch>
              <a:fillRect/>
            </a:stretch>
          </p:blipFill>
          <p:spPr bwMode="auto">
            <a:xfrm>
              <a:off x="9468544" y="2420888"/>
              <a:ext cx="2448272" cy="1890210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pic>
        <p:nvPicPr>
          <p:cNvPr id="46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3304"/>
          <a:stretch>
            <a:fillRect/>
          </a:stretch>
        </p:blipFill>
        <p:spPr bwMode="auto">
          <a:xfrm>
            <a:off x="2627784" y="2492896"/>
            <a:ext cx="4342050" cy="1075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1124744"/>
            <a:ext cx="1512168" cy="195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2708920"/>
            <a:ext cx="1619671" cy="2292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764704"/>
            <a:ext cx="1512168" cy="17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6276" y="332656"/>
            <a:ext cx="1418211" cy="157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043" name="Picture 19" descr="http://dtovar.narod.ru/openok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 l="23875" t="2645" r="8505" b="19847"/>
          <a:stretch>
            <a:fillRect/>
          </a:stretch>
        </p:blipFill>
        <p:spPr bwMode="auto">
          <a:xfrm>
            <a:off x="7740352" y="2204864"/>
            <a:ext cx="1728192" cy="2641199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45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4819"/>
          <a:stretch>
            <a:fillRect/>
          </a:stretch>
        </p:blipFill>
        <p:spPr bwMode="auto">
          <a:xfrm>
            <a:off x="2606214" y="4293096"/>
            <a:ext cx="4342050" cy="2222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брусника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rot="21425101">
            <a:off x="3885225" y="5445875"/>
            <a:ext cx="2028207" cy="1361434"/>
          </a:xfrm>
          <a:prstGeom prst="rect">
            <a:avLst/>
          </a:prstGeom>
        </p:spPr>
      </p:pic>
      <p:pic>
        <p:nvPicPr>
          <p:cNvPr id="53" name="Picture 8" descr="Бледная поганка.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355" r="9677"/>
          <a:stretch>
            <a:fillRect/>
          </a:stretch>
        </p:blipFill>
        <p:spPr bwMode="auto">
          <a:xfrm>
            <a:off x="6084168" y="1196751"/>
            <a:ext cx="1584176" cy="2688473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  <p:grpSp>
        <p:nvGrpSpPr>
          <p:cNvPr id="3" name="Группа 68"/>
          <p:cNvGrpSpPr/>
          <p:nvPr/>
        </p:nvGrpSpPr>
        <p:grpSpPr>
          <a:xfrm>
            <a:off x="261789" y="4228680"/>
            <a:ext cx="1645915" cy="2584696"/>
            <a:chOff x="-1764704" y="476672"/>
            <a:chExt cx="1285875" cy="2019300"/>
          </a:xfrm>
        </p:grpSpPr>
        <p:sp>
          <p:nvSpPr>
            <p:cNvPr id="66" name="Полилиния 65"/>
            <p:cNvSpPr/>
            <p:nvPr/>
          </p:nvSpPr>
          <p:spPr>
            <a:xfrm>
              <a:off x="-1692696" y="620688"/>
              <a:ext cx="864715" cy="1724213"/>
            </a:xfrm>
            <a:custGeom>
              <a:avLst/>
              <a:gdLst>
                <a:gd name="connsiteX0" fmla="*/ 504497 w 864715"/>
                <a:gd name="connsiteY0" fmla="*/ 1705265 h 1724213"/>
                <a:gd name="connsiteX1" fmla="*/ 551794 w 864715"/>
                <a:gd name="connsiteY1" fmla="*/ 1689500 h 1724213"/>
                <a:gd name="connsiteX2" fmla="*/ 599090 w 864715"/>
                <a:gd name="connsiteY2" fmla="*/ 1594907 h 1724213"/>
                <a:gd name="connsiteX3" fmla="*/ 646387 w 864715"/>
                <a:gd name="connsiteY3" fmla="*/ 1563375 h 1724213"/>
                <a:gd name="connsiteX4" fmla="*/ 614856 w 864715"/>
                <a:gd name="connsiteY4" fmla="*/ 1311127 h 1724213"/>
                <a:gd name="connsiteX5" fmla="*/ 567559 w 864715"/>
                <a:gd name="connsiteY5" fmla="*/ 1169238 h 1724213"/>
                <a:gd name="connsiteX6" fmla="*/ 551794 w 864715"/>
                <a:gd name="connsiteY6" fmla="*/ 1121941 h 1724213"/>
                <a:gd name="connsiteX7" fmla="*/ 567559 w 864715"/>
                <a:gd name="connsiteY7" fmla="*/ 822396 h 1724213"/>
                <a:gd name="connsiteX8" fmla="*/ 709449 w 864715"/>
                <a:gd name="connsiteY8" fmla="*/ 727803 h 1724213"/>
                <a:gd name="connsiteX9" fmla="*/ 756745 w 864715"/>
                <a:gd name="connsiteY9" fmla="*/ 696272 h 1724213"/>
                <a:gd name="connsiteX10" fmla="*/ 788276 w 864715"/>
                <a:gd name="connsiteY10" fmla="*/ 648975 h 1724213"/>
                <a:gd name="connsiteX11" fmla="*/ 851338 w 864715"/>
                <a:gd name="connsiteY11" fmla="*/ 585913 h 1724213"/>
                <a:gd name="connsiteX12" fmla="*/ 851338 w 864715"/>
                <a:gd name="connsiteY12" fmla="*/ 491320 h 1724213"/>
                <a:gd name="connsiteX13" fmla="*/ 772511 w 864715"/>
                <a:gd name="connsiteY13" fmla="*/ 349431 h 1724213"/>
                <a:gd name="connsiteX14" fmla="*/ 740980 w 864715"/>
                <a:gd name="connsiteY14" fmla="*/ 302134 h 1724213"/>
                <a:gd name="connsiteX15" fmla="*/ 646387 w 864715"/>
                <a:gd name="connsiteY15" fmla="*/ 223307 h 1724213"/>
                <a:gd name="connsiteX16" fmla="*/ 567559 w 864715"/>
                <a:gd name="connsiteY16" fmla="*/ 81417 h 1724213"/>
                <a:gd name="connsiteX17" fmla="*/ 536028 w 864715"/>
                <a:gd name="connsiteY17" fmla="*/ 34120 h 1724213"/>
                <a:gd name="connsiteX18" fmla="*/ 488731 w 864715"/>
                <a:gd name="connsiteY18" fmla="*/ 2589 h 1724213"/>
                <a:gd name="connsiteX19" fmla="*/ 315311 w 864715"/>
                <a:gd name="connsiteY19" fmla="*/ 18355 h 1724213"/>
                <a:gd name="connsiteX20" fmla="*/ 299545 w 864715"/>
                <a:gd name="connsiteY20" fmla="*/ 65651 h 1724213"/>
                <a:gd name="connsiteX21" fmla="*/ 252249 w 864715"/>
                <a:gd name="connsiteY21" fmla="*/ 97182 h 1724213"/>
                <a:gd name="connsiteX22" fmla="*/ 220718 w 864715"/>
                <a:gd name="connsiteY22" fmla="*/ 191775 h 1724213"/>
                <a:gd name="connsiteX23" fmla="*/ 189187 w 864715"/>
                <a:gd name="connsiteY23" fmla="*/ 239072 h 1724213"/>
                <a:gd name="connsiteX24" fmla="*/ 173421 w 864715"/>
                <a:gd name="connsiteY24" fmla="*/ 286369 h 1724213"/>
                <a:gd name="connsiteX25" fmla="*/ 126125 w 864715"/>
                <a:gd name="connsiteY25" fmla="*/ 317900 h 1724213"/>
                <a:gd name="connsiteX26" fmla="*/ 78828 w 864715"/>
                <a:gd name="connsiteY26" fmla="*/ 365196 h 1724213"/>
                <a:gd name="connsiteX27" fmla="*/ 47297 w 864715"/>
                <a:gd name="connsiteY27" fmla="*/ 412493 h 1724213"/>
                <a:gd name="connsiteX28" fmla="*/ 0 w 864715"/>
                <a:gd name="connsiteY28" fmla="*/ 570148 h 1724213"/>
                <a:gd name="connsiteX29" fmla="*/ 31531 w 864715"/>
                <a:gd name="connsiteY29" fmla="*/ 664741 h 1724213"/>
                <a:gd name="connsiteX30" fmla="*/ 173421 w 864715"/>
                <a:gd name="connsiteY30" fmla="*/ 775100 h 1724213"/>
                <a:gd name="connsiteX31" fmla="*/ 268014 w 864715"/>
                <a:gd name="connsiteY31" fmla="*/ 822396 h 1724213"/>
                <a:gd name="connsiteX32" fmla="*/ 283780 w 864715"/>
                <a:gd name="connsiteY32" fmla="*/ 916989 h 1724213"/>
                <a:gd name="connsiteX33" fmla="*/ 252249 w 864715"/>
                <a:gd name="connsiteY33" fmla="*/ 1043113 h 1724213"/>
                <a:gd name="connsiteX34" fmla="*/ 268014 w 864715"/>
                <a:gd name="connsiteY34" fmla="*/ 1453017 h 1724213"/>
                <a:gd name="connsiteX35" fmla="*/ 283780 w 864715"/>
                <a:gd name="connsiteY35" fmla="*/ 1500313 h 1724213"/>
                <a:gd name="connsiteX36" fmla="*/ 315311 w 864715"/>
                <a:gd name="connsiteY36" fmla="*/ 1547610 h 1724213"/>
                <a:gd name="connsiteX37" fmla="*/ 346842 w 864715"/>
                <a:gd name="connsiteY37" fmla="*/ 1642203 h 1724213"/>
                <a:gd name="connsiteX38" fmla="*/ 378373 w 864715"/>
                <a:gd name="connsiteY38" fmla="*/ 1689500 h 1724213"/>
                <a:gd name="connsiteX39" fmla="*/ 472966 w 864715"/>
                <a:gd name="connsiteY39" fmla="*/ 1721031 h 1724213"/>
                <a:gd name="connsiteX40" fmla="*/ 567559 w 864715"/>
                <a:gd name="connsiteY40" fmla="*/ 1689500 h 1724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864715" h="1724213">
                  <a:moveTo>
                    <a:pt x="504497" y="1705265"/>
                  </a:moveTo>
                  <a:cubicBezTo>
                    <a:pt x="520263" y="1700010"/>
                    <a:pt x="538817" y="1699881"/>
                    <a:pt x="551794" y="1689500"/>
                  </a:cubicBezTo>
                  <a:cubicBezTo>
                    <a:pt x="625628" y="1630434"/>
                    <a:pt x="548317" y="1658374"/>
                    <a:pt x="599090" y="1594907"/>
                  </a:cubicBezTo>
                  <a:cubicBezTo>
                    <a:pt x="610927" y="1580111"/>
                    <a:pt x="630621" y="1573886"/>
                    <a:pt x="646387" y="1563375"/>
                  </a:cubicBezTo>
                  <a:cubicBezTo>
                    <a:pt x="638889" y="1480898"/>
                    <a:pt x="637067" y="1392570"/>
                    <a:pt x="614856" y="1311127"/>
                  </a:cubicBezTo>
                  <a:cubicBezTo>
                    <a:pt x="614846" y="1311090"/>
                    <a:pt x="575448" y="1192904"/>
                    <a:pt x="567559" y="1169238"/>
                  </a:cubicBezTo>
                  <a:lnTo>
                    <a:pt x="551794" y="1121941"/>
                  </a:lnTo>
                  <a:cubicBezTo>
                    <a:pt x="557049" y="1022093"/>
                    <a:pt x="538447" y="918051"/>
                    <a:pt x="567559" y="822396"/>
                  </a:cubicBezTo>
                  <a:cubicBezTo>
                    <a:pt x="567559" y="822395"/>
                    <a:pt x="685800" y="743569"/>
                    <a:pt x="709449" y="727803"/>
                  </a:cubicBezTo>
                  <a:lnTo>
                    <a:pt x="756745" y="696272"/>
                  </a:lnTo>
                  <a:cubicBezTo>
                    <a:pt x="767255" y="680506"/>
                    <a:pt x="773480" y="660812"/>
                    <a:pt x="788276" y="648975"/>
                  </a:cubicBezTo>
                  <a:cubicBezTo>
                    <a:pt x="864715" y="587824"/>
                    <a:pt x="816942" y="689107"/>
                    <a:pt x="851338" y="585913"/>
                  </a:cubicBezTo>
                  <a:cubicBezTo>
                    <a:pt x="767256" y="459791"/>
                    <a:pt x="851338" y="617444"/>
                    <a:pt x="851338" y="491320"/>
                  </a:cubicBezTo>
                  <a:cubicBezTo>
                    <a:pt x="851338" y="400765"/>
                    <a:pt x="817428" y="403332"/>
                    <a:pt x="772511" y="349431"/>
                  </a:cubicBezTo>
                  <a:cubicBezTo>
                    <a:pt x="760381" y="334875"/>
                    <a:pt x="753110" y="316690"/>
                    <a:pt x="740980" y="302134"/>
                  </a:cubicBezTo>
                  <a:cubicBezTo>
                    <a:pt x="703048" y="256616"/>
                    <a:pt x="692890" y="254309"/>
                    <a:pt x="646387" y="223307"/>
                  </a:cubicBezTo>
                  <a:cubicBezTo>
                    <a:pt x="618637" y="140059"/>
                    <a:pt x="639840" y="189838"/>
                    <a:pt x="567559" y="81417"/>
                  </a:cubicBezTo>
                  <a:cubicBezTo>
                    <a:pt x="557049" y="65651"/>
                    <a:pt x="551794" y="44630"/>
                    <a:pt x="536028" y="34120"/>
                  </a:cubicBezTo>
                  <a:lnTo>
                    <a:pt x="488731" y="2589"/>
                  </a:lnTo>
                  <a:cubicBezTo>
                    <a:pt x="430924" y="7844"/>
                    <a:pt x="370377" y="0"/>
                    <a:pt x="315311" y="18355"/>
                  </a:cubicBezTo>
                  <a:cubicBezTo>
                    <a:pt x="299546" y="23610"/>
                    <a:pt x="309926" y="52674"/>
                    <a:pt x="299545" y="65651"/>
                  </a:cubicBezTo>
                  <a:cubicBezTo>
                    <a:pt x="287708" y="80447"/>
                    <a:pt x="268014" y="86672"/>
                    <a:pt x="252249" y="97182"/>
                  </a:cubicBezTo>
                  <a:cubicBezTo>
                    <a:pt x="241739" y="128713"/>
                    <a:pt x="239154" y="164120"/>
                    <a:pt x="220718" y="191775"/>
                  </a:cubicBezTo>
                  <a:cubicBezTo>
                    <a:pt x="210208" y="207541"/>
                    <a:pt x="197661" y="222124"/>
                    <a:pt x="189187" y="239072"/>
                  </a:cubicBezTo>
                  <a:cubicBezTo>
                    <a:pt x="181755" y="253936"/>
                    <a:pt x="183802" y="273392"/>
                    <a:pt x="173421" y="286369"/>
                  </a:cubicBezTo>
                  <a:cubicBezTo>
                    <a:pt x="161585" y="301165"/>
                    <a:pt x="140681" y="305770"/>
                    <a:pt x="126125" y="317900"/>
                  </a:cubicBezTo>
                  <a:cubicBezTo>
                    <a:pt x="108997" y="332173"/>
                    <a:pt x="93101" y="348068"/>
                    <a:pt x="78828" y="365196"/>
                  </a:cubicBezTo>
                  <a:cubicBezTo>
                    <a:pt x="66698" y="379752"/>
                    <a:pt x="54992" y="395178"/>
                    <a:pt x="47297" y="412493"/>
                  </a:cubicBezTo>
                  <a:cubicBezTo>
                    <a:pt x="25365" y="461840"/>
                    <a:pt x="13103" y="517739"/>
                    <a:pt x="0" y="570148"/>
                  </a:cubicBezTo>
                  <a:cubicBezTo>
                    <a:pt x="10510" y="601679"/>
                    <a:pt x="8029" y="641239"/>
                    <a:pt x="31531" y="664741"/>
                  </a:cubicBezTo>
                  <a:cubicBezTo>
                    <a:pt x="105624" y="738834"/>
                    <a:pt x="60277" y="699671"/>
                    <a:pt x="173421" y="775100"/>
                  </a:cubicBezTo>
                  <a:cubicBezTo>
                    <a:pt x="234544" y="815849"/>
                    <a:pt x="202743" y="800640"/>
                    <a:pt x="268014" y="822396"/>
                  </a:cubicBezTo>
                  <a:cubicBezTo>
                    <a:pt x="311964" y="888321"/>
                    <a:pt x="302730" y="847507"/>
                    <a:pt x="283780" y="916989"/>
                  </a:cubicBezTo>
                  <a:cubicBezTo>
                    <a:pt x="272378" y="958797"/>
                    <a:pt x="252249" y="1043113"/>
                    <a:pt x="252249" y="1043113"/>
                  </a:cubicBezTo>
                  <a:cubicBezTo>
                    <a:pt x="257504" y="1179748"/>
                    <a:pt x="258606" y="1316605"/>
                    <a:pt x="268014" y="1453017"/>
                  </a:cubicBezTo>
                  <a:cubicBezTo>
                    <a:pt x="269157" y="1469596"/>
                    <a:pt x="276348" y="1485449"/>
                    <a:pt x="283780" y="1500313"/>
                  </a:cubicBezTo>
                  <a:cubicBezTo>
                    <a:pt x="292254" y="1517260"/>
                    <a:pt x="304801" y="1531844"/>
                    <a:pt x="315311" y="1547610"/>
                  </a:cubicBezTo>
                  <a:cubicBezTo>
                    <a:pt x="290398" y="1622346"/>
                    <a:pt x="290606" y="1574720"/>
                    <a:pt x="346842" y="1642203"/>
                  </a:cubicBezTo>
                  <a:cubicBezTo>
                    <a:pt x="358972" y="1656759"/>
                    <a:pt x="362305" y="1679458"/>
                    <a:pt x="378373" y="1689500"/>
                  </a:cubicBezTo>
                  <a:cubicBezTo>
                    <a:pt x="406558" y="1707115"/>
                    <a:pt x="472966" y="1721031"/>
                    <a:pt x="472966" y="1721031"/>
                  </a:cubicBezTo>
                  <a:cubicBezTo>
                    <a:pt x="559081" y="1703807"/>
                    <a:pt x="532846" y="1724213"/>
                    <a:pt x="567559" y="168950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50" name="Picture 26"/>
            <p:cNvPicPr>
              <a:picLocks noChangeAspect="1" noChangeArrowheads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764704" y="476672"/>
              <a:ext cx="1285875" cy="2019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Группа 60"/>
          <p:cNvGrpSpPr/>
          <p:nvPr/>
        </p:nvGrpSpPr>
        <p:grpSpPr>
          <a:xfrm>
            <a:off x="2411760" y="1052736"/>
            <a:ext cx="1728192" cy="2131084"/>
            <a:chOff x="10116616" y="1628800"/>
            <a:chExt cx="1944216" cy="2397469"/>
          </a:xfrm>
        </p:grpSpPr>
        <p:sp>
          <p:nvSpPr>
            <p:cNvPr id="60" name="Полилиния 59"/>
            <p:cNvSpPr/>
            <p:nvPr/>
          </p:nvSpPr>
          <p:spPr>
            <a:xfrm>
              <a:off x="10300992" y="1700808"/>
              <a:ext cx="1543816" cy="2017986"/>
            </a:xfrm>
            <a:custGeom>
              <a:avLst/>
              <a:gdLst>
                <a:gd name="connsiteX0" fmla="*/ 1366865 w 1543816"/>
                <a:gd name="connsiteY0" fmla="*/ 2017986 h 2017986"/>
                <a:gd name="connsiteX1" fmla="*/ 1382631 w 1543816"/>
                <a:gd name="connsiteY1" fmla="*/ 1954924 h 2017986"/>
                <a:gd name="connsiteX2" fmla="*/ 1414162 w 1543816"/>
                <a:gd name="connsiteY2" fmla="*/ 1860331 h 2017986"/>
                <a:gd name="connsiteX3" fmla="*/ 1398396 w 1543816"/>
                <a:gd name="connsiteY3" fmla="*/ 1655379 h 2017986"/>
                <a:gd name="connsiteX4" fmla="*/ 1366865 w 1543816"/>
                <a:gd name="connsiteY4" fmla="*/ 1560786 h 2017986"/>
                <a:gd name="connsiteX5" fmla="*/ 1351100 w 1543816"/>
                <a:gd name="connsiteY5" fmla="*/ 1481959 h 2017986"/>
                <a:gd name="connsiteX6" fmla="*/ 1366865 w 1543816"/>
                <a:gd name="connsiteY6" fmla="*/ 1292772 h 2017986"/>
                <a:gd name="connsiteX7" fmla="*/ 1461458 w 1543816"/>
                <a:gd name="connsiteY7" fmla="*/ 1261241 h 2017986"/>
                <a:gd name="connsiteX8" fmla="*/ 1508755 w 1543816"/>
                <a:gd name="connsiteY8" fmla="*/ 1245476 h 2017986"/>
                <a:gd name="connsiteX9" fmla="*/ 1540286 w 1543816"/>
                <a:gd name="connsiteY9" fmla="*/ 1198179 h 2017986"/>
                <a:gd name="connsiteX10" fmla="*/ 1524520 w 1543816"/>
                <a:gd name="connsiteY10" fmla="*/ 1103586 h 2017986"/>
                <a:gd name="connsiteX11" fmla="*/ 1445693 w 1543816"/>
                <a:gd name="connsiteY11" fmla="*/ 961697 h 2017986"/>
                <a:gd name="connsiteX12" fmla="*/ 1398396 w 1543816"/>
                <a:gd name="connsiteY12" fmla="*/ 867103 h 2017986"/>
                <a:gd name="connsiteX13" fmla="*/ 1351100 w 1543816"/>
                <a:gd name="connsiteY13" fmla="*/ 851338 h 2017986"/>
                <a:gd name="connsiteX14" fmla="*/ 1098851 w 1543816"/>
                <a:gd name="connsiteY14" fmla="*/ 804041 h 2017986"/>
                <a:gd name="connsiteX15" fmla="*/ 1051555 w 1543816"/>
                <a:gd name="connsiteY15" fmla="*/ 819807 h 2017986"/>
                <a:gd name="connsiteX16" fmla="*/ 941196 w 1543816"/>
                <a:gd name="connsiteY16" fmla="*/ 961697 h 2017986"/>
                <a:gd name="connsiteX17" fmla="*/ 909665 w 1543816"/>
                <a:gd name="connsiteY17" fmla="*/ 1008993 h 2017986"/>
                <a:gd name="connsiteX18" fmla="*/ 878134 w 1543816"/>
                <a:gd name="connsiteY18" fmla="*/ 898634 h 2017986"/>
                <a:gd name="connsiteX19" fmla="*/ 893900 w 1543816"/>
                <a:gd name="connsiteY19" fmla="*/ 693683 h 2017986"/>
                <a:gd name="connsiteX20" fmla="*/ 909665 w 1543816"/>
                <a:gd name="connsiteY20" fmla="*/ 646386 h 2017986"/>
                <a:gd name="connsiteX21" fmla="*/ 1319569 w 1543816"/>
                <a:gd name="connsiteY21" fmla="*/ 567559 h 2017986"/>
                <a:gd name="connsiteX22" fmla="*/ 1366865 w 1543816"/>
                <a:gd name="connsiteY22" fmla="*/ 551793 h 2017986"/>
                <a:gd name="connsiteX23" fmla="*/ 1414162 w 1543816"/>
                <a:gd name="connsiteY23" fmla="*/ 457200 h 2017986"/>
                <a:gd name="connsiteX24" fmla="*/ 1382631 w 1543816"/>
                <a:gd name="connsiteY24" fmla="*/ 299545 h 2017986"/>
                <a:gd name="connsiteX25" fmla="*/ 1335334 w 1543816"/>
                <a:gd name="connsiteY25" fmla="*/ 268014 h 2017986"/>
                <a:gd name="connsiteX26" fmla="*/ 1177679 w 1543816"/>
                <a:gd name="connsiteY26" fmla="*/ 220717 h 2017986"/>
                <a:gd name="connsiteX27" fmla="*/ 1130382 w 1543816"/>
                <a:gd name="connsiteY27" fmla="*/ 189186 h 2017986"/>
                <a:gd name="connsiteX28" fmla="*/ 1020024 w 1543816"/>
                <a:gd name="connsiteY28" fmla="*/ 141890 h 2017986"/>
                <a:gd name="connsiteX29" fmla="*/ 972727 w 1543816"/>
                <a:gd name="connsiteY29" fmla="*/ 110359 h 2017986"/>
                <a:gd name="connsiteX30" fmla="*/ 846603 w 1543816"/>
                <a:gd name="connsiteY30" fmla="*/ 78828 h 2017986"/>
                <a:gd name="connsiteX31" fmla="*/ 704713 w 1543816"/>
                <a:gd name="connsiteY31" fmla="*/ 31531 h 2017986"/>
                <a:gd name="connsiteX32" fmla="*/ 657417 w 1543816"/>
                <a:gd name="connsiteY32" fmla="*/ 15766 h 2017986"/>
                <a:gd name="connsiteX33" fmla="*/ 499762 w 1543816"/>
                <a:gd name="connsiteY33" fmla="*/ 0 h 2017986"/>
                <a:gd name="connsiteX34" fmla="*/ 342107 w 1543816"/>
                <a:gd name="connsiteY34" fmla="*/ 15766 h 2017986"/>
                <a:gd name="connsiteX35" fmla="*/ 294810 w 1543816"/>
                <a:gd name="connsiteY35" fmla="*/ 47297 h 2017986"/>
                <a:gd name="connsiteX36" fmla="*/ 247513 w 1543816"/>
                <a:gd name="connsiteY36" fmla="*/ 141890 h 2017986"/>
                <a:gd name="connsiteX37" fmla="*/ 231748 w 1543816"/>
                <a:gd name="connsiteY37" fmla="*/ 204952 h 2017986"/>
                <a:gd name="connsiteX38" fmla="*/ 247513 w 1543816"/>
                <a:gd name="connsiteY38" fmla="*/ 299545 h 2017986"/>
                <a:gd name="connsiteX39" fmla="*/ 373638 w 1543816"/>
                <a:gd name="connsiteY39" fmla="*/ 331076 h 2017986"/>
                <a:gd name="connsiteX40" fmla="*/ 420934 w 1543816"/>
                <a:gd name="connsiteY40" fmla="*/ 362607 h 2017986"/>
                <a:gd name="connsiteX41" fmla="*/ 483996 w 1543816"/>
                <a:gd name="connsiteY41" fmla="*/ 409903 h 2017986"/>
                <a:gd name="connsiteX42" fmla="*/ 578589 w 1543816"/>
                <a:gd name="connsiteY42" fmla="*/ 441434 h 2017986"/>
                <a:gd name="connsiteX43" fmla="*/ 625886 w 1543816"/>
                <a:gd name="connsiteY43" fmla="*/ 457200 h 2017986"/>
                <a:gd name="connsiteX44" fmla="*/ 673182 w 1543816"/>
                <a:gd name="connsiteY44" fmla="*/ 488731 h 2017986"/>
                <a:gd name="connsiteX45" fmla="*/ 657417 w 1543816"/>
                <a:gd name="connsiteY45" fmla="*/ 756745 h 2017986"/>
                <a:gd name="connsiteX46" fmla="*/ 625886 w 1543816"/>
                <a:gd name="connsiteY46" fmla="*/ 867103 h 2017986"/>
                <a:gd name="connsiteX47" fmla="*/ 610120 w 1543816"/>
                <a:gd name="connsiteY47" fmla="*/ 1229710 h 2017986"/>
                <a:gd name="connsiteX48" fmla="*/ 578589 w 1543816"/>
                <a:gd name="connsiteY48" fmla="*/ 1560786 h 2017986"/>
                <a:gd name="connsiteX49" fmla="*/ 531293 w 1543816"/>
                <a:gd name="connsiteY49" fmla="*/ 1355834 h 2017986"/>
                <a:gd name="connsiteX50" fmla="*/ 515527 w 1543816"/>
                <a:gd name="connsiteY50" fmla="*/ 1292772 h 2017986"/>
                <a:gd name="connsiteX51" fmla="*/ 468231 w 1543816"/>
                <a:gd name="connsiteY51" fmla="*/ 1277007 h 2017986"/>
                <a:gd name="connsiteX52" fmla="*/ 357872 w 1543816"/>
                <a:gd name="connsiteY52" fmla="*/ 1213945 h 2017986"/>
                <a:gd name="connsiteX53" fmla="*/ 310576 w 1543816"/>
                <a:gd name="connsiteY53" fmla="*/ 1198179 h 2017986"/>
                <a:gd name="connsiteX54" fmla="*/ 89858 w 1543816"/>
                <a:gd name="connsiteY54" fmla="*/ 1245476 h 2017986"/>
                <a:gd name="connsiteX55" fmla="*/ 58327 w 1543816"/>
                <a:gd name="connsiteY55" fmla="*/ 1340069 h 2017986"/>
                <a:gd name="connsiteX56" fmla="*/ 74093 w 1543816"/>
                <a:gd name="connsiteY56" fmla="*/ 1481959 h 2017986"/>
                <a:gd name="connsiteX57" fmla="*/ 89858 w 1543816"/>
                <a:gd name="connsiteY57" fmla="*/ 1529255 h 2017986"/>
                <a:gd name="connsiteX58" fmla="*/ 137155 w 1543816"/>
                <a:gd name="connsiteY58" fmla="*/ 1560786 h 2017986"/>
                <a:gd name="connsiteX59" fmla="*/ 137155 w 1543816"/>
                <a:gd name="connsiteY59" fmla="*/ 1686910 h 2017986"/>
                <a:gd name="connsiteX60" fmla="*/ 89858 w 1543816"/>
                <a:gd name="connsiteY60" fmla="*/ 1718441 h 2017986"/>
                <a:gd name="connsiteX61" fmla="*/ 26796 w 1543816"/>
                <a:gd name="connsiteY61" fmla="*/ 1813034 h 2017986"/>
                <a:gd name="connsiteX62" fmla="*/ 58327 w 1543816"/>
                <a:gd name="connsiteY62" fmla="*/ 1844566 h 2017986"/>
                <a:gd name="connsiteX63" fmla="*/ 152920 w 1543816"/>
                <a:gd name="connsiteY63" fmla="*/ 1939159 h 2017986"/>
                <a:gd name="connsiteX64" fmla="*/ 326341 w 1543816"/>
                <a:gd name="connsiteY64" fmla="*/ 1986455 h 2017986"/>
                <a:gd name="connsiteX65" fmla="*/ 389403 w 1543816"/>
                <a:gd name="connsiteY65" fmla="*/ 2002221 h 2017986"/>
                <a:gd name="connsiteX66" fmla="*/ 594355 w 1543816"/>
                <a:gd name="connsiteY66" fmla="*/ 1986455 h 2017986"/>
                <a:gd name="connsiteX67" fmla="*/ 610120 w 1543816"/>
                <a:gd name="connsiteY67" fmla="*/ 1939159 h 2017986"/>
                <a:gd name="connsiteX68" fmla="*/ 625886 w 1543816"/>
                <a:gd name="connsiteY68" fmla="*/ 1860331 h 2017986"/>
                <a:gd name="connsiteX69" fmla="*/ 704713 w 1543816"/>
                <a:gd name="connsiteY69" fmla="*/ 1797269 h 2017986"/>
                <a:gd name="connsiteX70" fmla="*/ 767776 w 1543816"/>
                <a:gd name="connsiteY70" fmla="*/ 1828800 h 2017986"/>
                <a:gd name="connsiteX71" fmla="*/ 815072 w 1543816"/>
                <a:gd name="connsiteY71" fmla="*/ 1844566 h 2017986"/>
                <a:gd name="connsiteX72" fmla="*/ 830838 w 1543816"/>
                <a:gd name="connsiteY72" fmla="*/ 1891862 h 2017986"/>
                <a:gd name="connsiteX73" fmla="*/ 941196 w 1543816"/>
                <a:gd name="connsiteY73" fmla="*/ 1939159 h 2017986"/>
                <a:gd name="connsiteX74" fmla="*/ 1067320 w 1543816"/>
                <a:gd name="connsiteY74" fmla="*/ 1923393 h 2017986"/>
                <a:gd name="connsiteX75" fmla="*/ 1083086 w 1543816"/>
                <a:gd name="connsiteY75" fmla="*/ 1876097 h 2017986"/>
                <a:gd name="connsiteX76" fmla="*/ 1098851 w 1543816"/>
                <a:gd name="connsiteY76" fmla="*/ 1797269 h 2017986"/>
                <a:gd name="connsiteX77" fmla="*/ 1114617 w 1543816"/>
                <a:gd name="connsiteY77" fmla="*/ 1718441 h 2017986"/>
                <a:gd name="connsiteX0" fmla="*/ 1366865 w 1543816"/>
                <a:gd name="connsiteY0" fmla="*/ 2017986 h 2017986"/>
                <a:gd name="connsiteX1" fmla="*/ 1382631 w 1543816"/>
                <a:gd name="connsiteY1" fmla="*/ 1954924 h 2017986"/>
                <a:gd name="connsiteX2" fmla="*/ 1414162 w 1543816"/>
                <a:gd name="connsiteY2" fmla="*/ 1860331 h 2017986"/>
                <a:gd name="connsiteX3" fmla="*/ 1398396 w 1543816"/>
                <a:gd name="connsiteY3" fmla="*/ 1655379 h 2017986"/>
                <a:gd name="connsiteX4" fmla="*/ 1366865 w 1543816"/>
                <a:gd name="connsiteY4" fmla="*/ 1560786 h 2017986"/>
                <a:gd name="connsiteX5" fmla="*/ 1351100 w 1543816"/>
                <a:gd name="connsiteY5" fmla="*/ 1481959 h 2017986"/>
                <a:gd name="connsiteX6" fmla="*/ 1366865 w 1543816"/>
                <a:gd name="connsiteY6" fmla="*/ 1292772 h 2017986"/>
                <a:gd name="connsiteX7" fmla="*/ 1461458 w 1543816"/>
                <a:gd name="connsiteY7" fmla="*/ 1261241 h 2017986"/>
                <a:gd name="connsiteX8" fmla="*/ 1508755 w 1543816"/>
                <a:gd name="connsiteY8" fmla="*/ 1245476 h 2017986"/>
                <a:gd name="connsiteX9" fmla="*/ 1540286 w 1543816"/>
                <a:gd name="connsiteY9" fmla="*/ 1198179 h 2017986"/>
                <a:gd name="connsiteX10" fmla="*/ 1524520 w 1543816"/>
                <a:gd name="connsiteY10" fmla="*/ 1103586 h 2017986"/>
                <a:gd name="connsiteX11" fmla="*/ 1445693 w 1543816"/>
                <a:gd name="connsiteY11" fmla="*/ 961697 h 2017986"/>
                <a:gd name="connsiteX12" fmla="*/ 1398396 w 1543816"/>
                <a:gd name="connsiteY12" fmla="*/ 867103 h 2017986"/>
                <a:gd name="connsiteX13" fmla="*/ 1351100 w 1543816"/>
                <a:gd name="connsiteY13" fmla="*/ 851338 h 2017986"/>
                <a:gd name="connsiteX14" fmla="*/ 1098851 w 1543816"/>
                <a:gd name="connsiteY14" fmla="*/ 804041 h 2017986"/>
                <a:gd name="connsiteX15" fmla="*/ 1051555 w 1543816"/>
                <a:gd name="connsiteY15" fmla="*/ 819807 h 2017986"/>
                <a:gd name="connsiteX16" fmla="*/ 941196 w 1543816"/>
                <a:gd name="connsiteY16" fmla="*/ 961697 h 2017986"/>
                <a:gd name="connsiteX17" fmla="*/ 909665 w 1543816"/>
                <a:gd name="connsiteY17" fmla="*/ 1008993 h 2017986"/>
                <a:gd name="connsiteX18" fmla="*/ 878134 w 1543816"/>
                <a:gd name="connsiteY18" fmla="*/ 898634 h 2017986"/>
                <a:gd name="connsiteX19" fmla="*/ 893900 w 1543816"/>
                <a:gd name="connsiteY19" fmla="*/ 693683 h 2017986"/>
                <a:gd name="connsiteX20" fmla="*/ 909665 w 1543816"/>
                <a:gd name="connsiteY20" fmla="*/ 646386 h 2017986"/>
                <a:gd name="connsiteX21" fmla="*/ 1319569 w 1543816"/>
                <a:gd name="connsiteY21" fmla="*/ 567559 h 2017986"/>
                <a:gd name="connsiteX22" fmla="*/ 1366865 w 1543816"/>
                <a:gd name="connsiteY22" fmla="*/ 551793 h 2017986"/>
                <a:gd name="connsiteX23" fmla="*/ 1414162 w 1543816"/>
                <a:gd name="connsiteY23" fmla="*/ 457200 h 2017986"/>
                <a:gd name="connsiteX24" fmla="*/ 1382631 w 1543816"/>
                <a:gd name="connsiteY24" fmla="*/ 299545 h 2017986"/>
                <a:gd name="connsiteX25" fmla="*/ 1335334 w 1543816"/>
                <a:gd name="connsiteY25" fmla="*/ 268014 h 2017986"/>
                <a:gd name="connsiteX26" fmla="*/ 1177679 w 1543816"/>
                <a:gd name="connsiteY26" fmla="*/ 220717 h 2017986"/>
                <a:gd name="connsiteX27" fmla="*/ 1130382 w 1543816"/>
                <a:gd name="connsiteY27" fmla="*/ 189186 h 2017986"/>
                <a:gd name="connsiteX28" fmla="*/ 1020024 w 1543816"/>
                <a:gd name="connsiteY28" fmla="*/ 141890 h 2017986"/>
                <a:gd name="connsiteX29" fmla="*/ 972727 w 1543816"/>
                <a:gd name="connsiteY29" fmla="*/ 110359 h 2017986"/>
                <a:gd name="connsiteX30" fmla="*/ 846603 w 1543816"/>
                <a:gd name="connsiteY30" fmla="*/ 78828 h 2017986"/>
                <a:gd name="connsiteX31" fmla="*/ 704713 w 1543816"/>
                <a:gd name="connsiteY31" fmla="*/ 31531 h 2017986"/>
                <a:gd name="connsiteX32" fmla="*/ 657417 w 1543816"/>
                <a:gd name="connsiteY32" fmla="*/ 15766 h 2017986"/>
                <a:gd name="connsiteX33" fmla="*/ 499762 w 1543816"/>
                <a:gd name="connsiteY33" fmla="*/ 0 h 2017986"/>
                <a:gd name="connsiteX34" fmla="*/ 342107 w 1543816"/>
                <a:gd name="connsiteY34" fmla="*/ 15766 h 2017986"/>
                <a:gd name="connsiteX35" fmla="*/ 294810 w 1543816"/>
                <a:gd name="connsiteY35" fmla="*/ 47297 h 2017986"/>
                <a:gd name="connsiteX36" fmla="*/ 247513 w 1543816"/>
                <a:gd name="connsiteY36" fmla="*/ 141890 h 2017986"/>
                <a:gd name="connsiteX37" fmla="*/ 231748 w 1543816"/>
                <a:gd name="connsiteY37" fmla="*/ 204952 h 2017986"/>
                <a:gd name="connsiteX38" fmla="*/ 247513 w 1543816"/>
                <a:gd name="connsiteY38" fmla="*/ 299545 h 2017986"/>
                <a:gd name="connsiteX39" fmla="*/ 373638 w 1543816"/>
                <a:gd name="connsiteY39" fmla="*/ 331076 h 2017986"/>
                <a:gd name="connsiteX40" fmla="*/ 420934 w 1543816"/>
                <a:gd name="connsiteY40" fmla="*/ 362607 h 2017986"/>
                <a:gd name="connsiteX41" fmla="*/ 483996 w 1543816"/>
                <a:gd name="connsiteY41" fmla="*/ 409903 h 2017986"/>
                <a:gd name="connsiteX42" fmla="*/ 578589 w 1543816"/>
                <a:gd name="connsiteY42" fmla="*/ 441434 h 2017986"/>
                <a:gd name="connsiteX43" fmla="*/ 625886 w 1543816"/>
                <a:gd name="connsiteY43" fmla="*/ 457200 h 2017986"/>
                <a:gd name="connsiteX44" fmla="*/ 673182 w 1543816"/>
                <a:gd name="connsiteY44" fmla="*/ 488731 h 2017986"/>
                <a:gd name="connsiteX45" fmla="*/ 657417 w 1543816"/>
                <a:gd name="connsiteY45" fmla="*/ 756745 h 2017986"/>
                <a:gd name="connsiteX46" fmla="*/ 625886 w 1543816"/>
                <a:gd name="connsiteY46" fmla="*/ 867103 h 2017986"/>
                <a:gd name="connsiteX47" fmla="*/ 610120 w 1543816"/>
                <a:gd name="connsiteY47" fmla="*/ 1229710 h 2017986"/>
                <a:gd name="connsiteX48" fmla="*/ 578589 w 1543816"/>
                <a:gd name="connsiteY48" fmla="*/ 1560786 h 2017986"/>
                <a:gd name="connsiteX49" fmla="*/ 531293 w 1543816"/>
                <a:gd name="connsiteY49" fmla="*/ 1355834 h 2017986"/>
                <a:gd name="connsiteX50" fmla="*/ 515527 w 1543816"/>
                <a:gd name="connsiteY50" fmla="*/ 1292772 h 2017986"/>
                <a:gd name="connsiteX51" fmla="*/ 468231 w 1543816"/>
                <a:gd name="connsiteY51" fmla="*/ 1277007 h 2017986"/>
                <a:gd name="connsiteX52" fmla="*/ 357872 w 1543816"/>
                <a:gd name="connsiteY52" fmla="*/ 1213945 h 2017986"/>
                <a:gd name="connsiteX53" fmla="*/ 310576 w 1543816"/>
                <a:gd name="connsiteY53" fmla="*/ 1198179 h 2017986"/>
                <a:gd name="connsiteX54" fmla="*/ 89858 w 1543816"/>
                <a:gd name="connsiteY54" fmla="*/ 1245476 h 2017986"/>
                <a:gd name="connsiteX55" fmla="*/ 58327 w 1543816"/>
                <a:gd name="connsiteY55" fmla="*/ 1340069 h 2017986"/>
                <a:gd name="connsiteX56" fmla="*/ 74093 w 1543816"/>
                <a:gd name="connsiteY56" fmla="*/ 1481959 h 2017986"/>
                <a:gd name="connsiteX57" fmla="*/ 89858 w 1543816"/>
                <a:gd name="connsiteY57" fmla="*/ 1529255 h 2017986"/>
                <a:gd name="connsiteX58" fmla="*/ 137155 w 1543816"/>
                <a:gd name="connsiteY58" fmla="*/ 1560786 h 2017986"/>
                <a:gd name="connsiteX59" fmla="*/ 137155 w 1543816"/>
                <a:gd name="connsiteY59" fmla="*/ 1686910 h 2017986"/>
                <a:gd name="connsiteX60" fmla="*/ 89858 w 1543816"/>
                <a:gd name="connsiteY60" fmla="*/ 1718441 h 2017986"/>
                <a:gd name="connsiteX61" fmla="*/ 26796 w 1543816"/>
                <a:gd name="connsiteY61" fmla="*/ 1813034 h 2017986"/>
                <a:gd name="connsiteX62" fmla="*/ 58327 w 1543816"/>
                <a:gd name="connsiteY62" fmla="*/ 1844566 h 2017986"/>
                <a:gd name="connsiteX63" fmla="*/ 152920 w 1543816"/>
                <a:gd name="connsiteY63" fmla="*/ 1939159 h 2017986"/>
                <a:gd name="connsiteX64" fmla="*/ 326341 w 1543816"/>
                <a:gd name="connsiteY64" fmla="*/ 1986455 h 2017986"/>
                <a:gd name="connsiteX65" fmla="*/ 389403 w 1543816"/>
                <a:gd name="connsiteY65" fmla="*/ 2002221 h 2017986"/>
                <a:gd name="connsiteX66" fmla="*/ 594355 w 1543816"/>
                <a:gd name="connsiteY66" fmla="*/ 1986455 h 2017986"/>
                <a:gd name="connsiteX67" fmla="*/ 610120 w 1543816"/>
                <a:gd name="connsiteY67" fmla="*/ 1939159 h 2017986"/>
                <a:gd name="connsiteX68" fmla="*/ 592980 w 1543816"/>
                <a:gd name="connsiteY68" fmla="*/ 1988323 h 2017986"/>
                <a:gd name="connsiteX69" fmla="*/ 625886 w 1543816"/>
                <a:gd name="connsiteY69" fmla="*/ 1860331 h 2017986"/>
                <a:gd name="connsiteX70" fmla="*/ 704713 w 1543816"/>
                <a:gd name="connsiteY70" fmla="*/ 1797269 h 2017986"/>
                <a:gd name="connsiteX71" fmla="*/ 767776 w 1543816"/>
                <a:gd name="connsiteY71" fmla="*/ 1828800 h 2017986"/>
                <a:gd name="connsiteX72" fmla="*/ 815072 w 1543816"/>
                <a:gd name="connsiteY72" fmla="*/ 1844566 h 2017986"/>
                <a:gd name="connsiteX73" fmla="*/ 830838 w 1543816"/>
                <a:gd name="connsiteY73" fmla="*/ 1891862 h 2017986"/>
                <a:gd name="connsiteX74" fmla="*/ 941196 w 1543816"/>
                <a:gd name="connsiteY74" fmla="*/ 1939159 h 2017986"/>
                <a:gd name="connsiteX75" fmla="*/ 1067320 w 1543816"/>
                <a:gd name="connsiteY75" fmla="*/ 1923393 h 2017986"/>
                <a:gd name="connsiteX76" fmla="*/ 1083086 w 1543816"/>
                <a:gd name="connsiteY76" fmla="*/ 1876097 h 2017986"/>
                <a:gd name="connsiteX77" fmla="*/ 1098851 w 1543816"/>
                <a:gd name="connsiteY77" fmla="*/ 1797269 h 2017986"/>
                <a:gd name="connsiteX78" fmla="*/ 1114617 w 1543816"/>
                <a:gd name="connsiteY78" fmla="*/ 1718441 h 2017986"/>
                <a:gd name="connsiteX0" fmla="*/ 1366865 w 1543816"/>
                <a:gd name="connsiteY0" fmla="*/ 2017986 h 2017986"/>
                <a:gd name="connsiteX1" fmla="*/ 1382631 w 1543816"/>
                <a:gd name="connsiteY1" fmla="*/ 1954924 h 2017986"/>
                <a:gd name="connsiteX2" fmla="*/ 1414162 w 1543816"/>
                <a:gd name="connsiteY2" fmla="*/ 1860331 h 2017986"/>
                <a:gd name="connsiteX3" fmla="*/ 1398396 w 1543816"/>
                <a:gd name="connsiteY3" fmla="*/ 1655379 h 2017986"/>
                <a:gd name="connsiteX4" fmla="*/ 1366865 w 1543816"/>
                <a:gd name="connsiteY4" fmla="*/ 1560786 h 2017986"/>
                <a:gd name="connsiteX5" fmla="*/ 1351100 w 1543816"/>
                <a:gd name="connsiteY5" fmla="*/ 1481959 h 2017986"/>
                <a:gd name="connsiteX6" fmla="*/ 1366865 w 1543816"/>
                <a:gd name="connsiteY6" fmla="*/ 1292772 h 2017986"/>
                <a:gd name="connsiteX7" fmla="*/ 1461458 w 1543816"/>
                <a:gd name="connsiteY7" fmla="*/ 1261241 h 2017986"/>
                <a:gd name="connsiteX8" fmla="*/ 1508755 w 1543816"/>
                <a:gd name="connsiteY8" fmla="*/ 1245476 h 2017986"/>
                <a:gd name="connsiteX9" fmla="*/ 1540286 w 1543816"/>
                <a:gd name="connsiteY9" fmla="*/ 1198179 h 2017986"/>
                <a:gd name="connsiteX10" fmla="*/ 1524520 w 1543816"/>
                <a:gd name="connsiteY10" fmla="*/ 1103586 h 2017986"/>
                <a:gd name="connsiteX11" fmla="*/ 1445693 w 1543816"/>
                <a:gd name="connsiteY11" fmla="*/ 961697 h 2017986"/>
                <a:gd name="connsiteX12" fmla="*/ 1398396 w 1543816"/>
                <a:gd name="connsiteY12" fmla="*/ 867103 h 2017986"/>
                <a:gd name="connsiteX13" fmla="*/ 1351100 w 1543816"/>
                <a:gd name="connsiteY13" fmla="*/ 851338 h 2017986"/>
                <a:gd name="connsiteX14" fmla="*/ 1098851 w 1543816"/>
                <a:gd name="connsiteY14" fmla="*/ 804041 h 2017986"/>
                <a:gd name="connsiteX15" fmla="*/ 1051555 w 1543816"/>
                <a:gd name="connsiteY15" fmla="*/ 819807 h 2017986"/>
                <a:gd name="connsiteX16" fmla="*/ 941196 w 1543816"/>
                <a:gd name="connsiteY16" fmla="*/ 961697 h 2017986"/>
                <a:gd name="connsiteX17" fmla="*/ 909665 w 1543816"/>
                <a:gd name="connsiteY17" fmla="*/ 1008993 h 2017986"/>
                <a:gd name="connsiteX18" fmla="*/ 878134 w 1543816"/>
                <a:gd name="connsiteY18" fmla="*/ 898634 h 2017986"/>
                <a:gd name="connsiteX19" fmla="*/ 893900 w 1543816"/>
                <a:gd name="connsiteY19" fmla="*/ 693683 h 2017986"/>
                <a:gd name="connsiteX20" fmla="*/ 909665 w 1543816"/>
                <a:gd name="connsiteY20" fmla="*/ 646386 h 2017986"/>
                <a:gd name="connsiteX21" fmla="*/ 1319569 w 1543816"/>
                <a:gd name="connsiteY21" fmla="*/ 567559 h 2017986"/>
                <a:gd name="connsiteX22" fmla="*/ 1366865 w 1543816"/>
                <a:gd name="connsiteY22" fmla="*/ 551793 h 2017986"/>
                <a:gd name="connsiteX23" fmla="*/ 1414162 w 1543816"/>
                <a:gd name="connsiteY23" fmla="*/ 457200 h 2017986"/>
                <a:gd name="connsiteX24" fmla="*/ 1382631 w 1543816"/>
                <a:gd name="connsiteY24" fmla="*/ 299545 h 2017986"/>
                <a:gd name="connsiteX25" fmla="*/ 1335334 w 1543816"/>
                <a:gd name="connsiteY25" fmla="*/ 268014 h 2017986"/>
                <a:gd name="connsiteX26" fmla="*/ 1177679 w 1543816"/>
                <a:gd name="connsiteY26" fmla="*/ 220717 h 2017986"/>
                <a:gd name="connsiteX27" fmla="*/ 1130382 w 1543816"/>
                <a:gd name="connsiteY27" fmla="*/ 189186 h 2017986"/>
                <a:gd name="connsiteX28" fmla="*/ 1020024 w 1543816"/>
                <a:gd name="connsiteY28" fmla="*/ 141890 h 2017986"/>
                <a:gd name="connsiteX29" fmla="*/ 972727 w 1543816"/>
                <a:gd name="connsiteY29" fmla="*/ 110359 h 2017986"/>
                <a:gd name="connsiteX30" fmla="*/ 846603 w 1543816"/>
                <a:gd name="connsiteY30" fmla="*/ 78828 h 2017986"/>
                <a:gd name="connsiteX31" fmla="*/ 704713 w 1543816"/>
                <a:gd name="connsiteY31" fmla="*/ 31531 h 2017986"/>
                <a:gd name="connsiteX32" fmla="*/ 657417 w 1543816"/>
                <a:gd name="connsiteY32" fmla="*/ 15766 h 2017986"/>
                <a:gd name="connsiteX33" fmla="*/ 499762 w 1543816"/>
                <a:gd name="connsiteY33" fmla="*/ 0 h 2017986"/>
                <a:gd name="connsiteX34" fmla="*/ 342107 w 1543816"/>
                <a:gd name="connsiteY34" fmla="*/ 15766 h 2017986"/>
                <a:gd name="connsiteX35" fmla="*/ 294810 w 1543816"/>
                <a:gd name="connsiteY35" fmla="*/ 47297 h 2017986"/>
                <a:gd name="connsiteX36" fmla="*/ 247513 w 1543816"/>
                <a:gd name="connsiteY36" fmla="*/ 141890 h 2017986"/>
                <a:gd name="connsiteX37" fmla="*/ 231748 w 1543816"/>
                <a:gd name="connsiteY37" fmla="*/ 204952 h 2017986"/>
                <a:gd name="connsiteX38" fmla="*/ 247513 w 1543816"/>
                <a:gd name="connsiteY38" fmla="*/ 299545 h 2017986"/>
                <a:gd name="connsiteX39" fmla="*/ 373638 w 1543816"/>
                <a:gd name="connsiteY39" fmla="*/ 331076 h 2017986"/>
                <a:gd name="connsiteX40" fmla="*/ 420934 w 1543816"/>
                <a:gd name="connsiteY40" fmla="*/ 362607 h 2017986"/>
                <a:gd name="connsiteX41" fmla="*/ 483996 w 1543816"/>
                <a:gd name="connsiteY41" fmla="*/ 409903 h 2017986"/>
                <a:gd name="connsiteX42" fmla="*/ 578589 w 1543816"/>
                <a:gd name="connsiteY42" fmla="*/ 441434 h 2017986"/>
                <a:gd name="connsiteX43" fmla="*/ 625886 w 1543816"/>
                <a:gd name="connsiteY43" fmla="*/ 457200 h 2017986"/>
                <a:gd name="connsiteX44" fmla="*/ 673182 w 1543816"/>
                <a:gd name="connsiteY44" fmla="*/ 488731 h 2017986"/>
                <a:gd name="connsiteX45" fmla="*/ 657417 w 1543816"/>
                <a:gd name="connsiteY45" fmla="*/ 756745 h 2017986"/>
                <a:gd name="connsiteX46" fmla="*/ 625886 w 1543816"/>
                <a:gd name="connsiteY46" fmla="*/ 867103 h 2017986"/>
                <a:gd name="connsiteX47" fmla="*/ 610120 w 1543816"/>
                <a:gd name="connsiteY47" fmla="*/ 1229710 h 2017986"/>
                <a:gd name="connsiteX48" fmla="*/ 578589 w 1543816"/>
                <a:gd name="connsiteY48" fmla="*/ 1560786 h 2017986"/>
                <a:gd name="connsiteX49" fmla="*/ 531293 w 1543816"/>
                <a:gd name="connsiteY49" fmla="*/ 1355834 h 2017986"/>
                <a:gd name="connsiteX50" fmla="*/ 515527 w 1543816"/>
                <a:gd name="connsiteY50" fmla="*/ 1292772 h 2017986"/>
                <a:gd name="connsiteX51" fmla="*/ 468231 w 1543816"/>
                <a:gd name="connsiteY51" fmla="*/ 1277007 h 2017986"/>
                <a:gd name="connsiteX52" fmla="*/ 357872 w 1543816"/>
                <a:gd name="connsiteY52" fmla="*/ 1213945 h 2017986"/>
                <a:gd name="connsiteX53" fmla="*/ 310576 w 1543816"/>
                <a:gd name="connsiteY53" fmla="*/ 1198179 h 2017986"/>
                <a:gd name="connsiteX54" fmla="*/ 89858 w 1543816"/>
                <a:gd name="connsiteY54" fmla="*/ 1245476 h 2017986"/>
                <a:gd name="connsiteX55" fmla="*/ 58327 w 1543816"/>
                <a:gd name="connsiteY55" fmla="*/ 1340069 h 2017986"/>
                <a:gd name="connsiteX56" fmla="*/ 74093 w 1543816"/>
                <a:gd name="connsiteY56" fmla="*/ 1481959 h 2017986"/>
                <a:gd name="connsiteX57" fmla="*/ 89858 w 1543816"/>
                <a:gd name="connsiteY57" fmla="*/ 1529255 h 2017986"/>
                <a:gd name="connsiteX58" fmla="*/ 137155 w 1543816"/>
                <a:gd name="connsiteY58" fmla="*/ 1560786 h 2017986"/>
                <a:gd name="connsiteX59" fmla="*/ 137155 w 1543816"/>
                <a:gd name="connsiteY59" fmla="*/ 1686910 h 2017986"/>
                <a:gd name="connsiteX60" fmla="*/ 89858 w 1543816"/>
                <a:gd name="connsiteY60" fmla="*/ 1718441 h 2017986"/>
                <a:gd name="connsiteX61" fmla="*/ 26796 w 1543816"/>
                <a:gd name="connsiteY61" fmla="*/ 1813034 h 2017986"/>
                <a:gd name="connsiteX62" fmla="*/ 58327 w 1543816"/>
                <a:gd name="connsiteY62" fmla="*/ 1844566 h 2017986"/>
                <a:gd name="connsiteX63" fmla="*/ 152920 w 1543816"/>
                <a:gd name="connsiteY63" fmla="*/ 1939159 h 2017986"/>
                <a:gd name="connsiteX64" fmla="*/ 326341 w 1543816"/>
                <a:gd name="connsiteY64" fmla="*/ 1986455 h 2017986"/>
                <a:gd name="connsiteX65" fmla="*/ 389403 w 1543816"/>
                <a:gd name="connsiteY65" fmla="*/ 2002221 h 2017986"/>
                <a:gd name="connsiteX66" fmla="*/ 594355 w 1543816"/>
                <a:gd name="connsiteY66" fmla="*/ 1986455 h 2017986"/>
                <a:gd name="connsiteX67" fmla="*/ 610120 w 1543816"/>
                <a:gd name="connsiteY67" fmla="*/ 1939159 h 2017986"/>
                <a:gd name="connsiteX68" fmla="*/ 592980 w 1543816"/>
                <a:gd name="connsiteY68" fmla="*/ 1988323 h 2017986"/>
                <a:gd name="connsiteX69" fmla="*/ 624511 w 1543816"/>
                <a:gd name="connsiteY69" fmla="*/ 1956792 h 2017986"/>
                <a:gd name="connsiteX70" fmla="*/ 625886 w 1543816"/>
                <a:gd name="connsiteY70" fmla="*/ 1860331 h 2017986"/>
                <a:gd name="connsiteX71" fmla="*/ 704713 w 1543816"/>
                <a:gd name="connsiteY71" fmla="*/ 1797269 h 2017986"/>
                <a:gd name="connsiteX72" fmla="*/ 767776 w 1543816"/>
                <a:gd name="connsiteY72" fmla="*/ 1828800 h 2017986"/>
                <a:gd name="connsiteX73" fmla="*/ 815072 w 1543816"/>
                <a:gd name="connsiteY73" fmla="*/ 1844566 h 2017986"/>
                <a:gd name="connsiteX74" fmla="*/ 830838 w 1543816"/>
                <a:gd name="connsiteY74" fmla="*/ 1891862 h 2017986"/>
                <a:gd name="connsiteX75" fmla="*/ 941196 w 1543816"/>
                <a:gd name="connsiteY75" fmla="*/ 1939159 h 2017986"/>
                <a:gd name="connsiteX76" fmla="*/ 1067320 w 1543816"/>
                <a:gd name="connsiteY76" fmla="*/ 1923393 h 2017986"/>
                <a:gd name="connsiteX77" fmla="*/ 1083086 w 1543816"/>
                <a:gd name="connsiteY77" fmla="*/ 1876097 h 2017986"/>
                <a:gd name="connsiteX78" fmla="*/ 1098851 w 1543816"/>
                <a:gd name="connsiteY78" fmla="*/ 1797269 h 2017986"/>
                <a:gd name="connsiteX79" fmla="*/ 1114617 w 1543816"/>
                <a:gd name="connsiteY79" fmla="*/ 1718441 h 2017986"/>
                <a:gd name="connsiteX0" fmla="*/ 1366865 w 1543816"/>
                <a:gd name="connsiteY0" fmla="*/ 2017986 h 2017986"/>
                <a:gd name="connsiteX1" fmla="*/ 1382631 w 1543816"/>
                <a:gd name="connsiteY1" fmla="*/ 1954924 h 2017986"/>
                <a:gd name="connsiteX2" fmla="*/ 1414162 w 1543816"/>
                <a:gd name="connsiteY2" fmla="*/ 1860331 h 2017986"/>
                <a:gd name="connsiteX3" fmla="*/ 1398396 w 1543816"/>
                <a:gd name="connsiteY3" fmla="*/ 1655379 h 2017986"/>
                <a:gd name="connsiteX4" fmla="*/ 1366865 w 1543816"/>
                <a:gd name="connsiteY4" fmla="*/ 1560786 h 2017986"/>
                <a:gd name="connsiteX5" fmla="*/ 1351100 w 1543816"/>
                <a:gd name="connsiteY5" fmla="*/ 1481959 h 2017986"/>
                <a:gd name="connsiteX6" fmla="*/ 1366865 w 1543816"/>
                <a:gd name="connsiteY6" fmla="*/ 1292772 h 2017986"/>
                <a:gd name="connsiteX7" fmla="*/ 1461458 w 1543816"/>
                <a:gd name="connsiteY7" fmla="*/ 1261241 h 2017986"/>
                <a:gd name="connsiteX8" fmla="*/ 1508755 w 1543816"/>
                <a:gd name="connsiteY8" fmla="*/ 1245476 h 2017986"/>
                <a:gd name="connsiteX9" fmla="*/ 1540286 w 1543816"/>
                <a:gd name="connsiteY9" fmla="*/ 1198179 h 2017986"/>
                <a:gd name="connsiteX10" fmla="*/ 1524520 w 1543816"/>
                <a:gd name="connsiteY10" fmla="*/ 1103586 h 2017986"/>
                <a:gd name="connsiteX11" fmla="*/ 1445693 w 1543816"/>
                <a:gd name="connsiteY11" fmla="*/ 961697 h 2017986"/>
                <a:gd name="connsiteX12" fmla="*/ 1398396 w 1543816"/>
                <a:gd name="connsiteY12" fmla="*/ 867103 h 2017986"/>
                <a:gd name="connsiteX13" fmla="*/ 1351100 w 1543816"/>
                <a:gd name="connsiteY13" fmla="*/ 851338 h 2017986"/>
                <a:gd name="connsiteX14" fmla="*/ 1098851 w 1543816"/>
                <a:gd name="connsiteY14" fmla="*/ 804041 h 2017986"/>
                <a:gd name="connsiteX15" fmla="*/ 1051555 w 1543816"/>
                <a:gd name="connsiteY15" fmla="*/ 819807 h 2017986"/>
                <a:gd name="connsiteX16" fmla="*/ 941196 w 1543816"/>
                <a:gd name="connsiteY16" fmla="*/ 961697 h 2017986"/>
                <a:gd name="connsiteX17" fmla="*/ 909665 w 1543816"/>
                <a:gd name="connsiteY17" fmla="*/ 1008993 h 2017986"/>
                <a:gd name="connsiteX18" fmla="*/ 878134 w 1543816"/>
                <a:gd name="connsiteY18" fmla="*/ 898634 h 2017986"/>
                <a:gd name="connsiteX19" fmla="*/ 893900 w 1543816"/>
                <a:gd name="connsiteY19" fmla="*/ 693683 h 2017986"/>
                <a:gd name="connsiteX20" fmla="*/ 909665 w 1543816"/>
                <a:gd name="connsiteY20" fmla="*/ 646386 h 2017986"/>
                <a:gd name="connsiteX21" fmla="*/ 1319569 w 1543816"/>
                <a:gd name="connsiteY21" fmla="*/ 567559 h 2017986"/>
                <a:gd name="connsiteX22" fmla="*/ 1366865 w 1543816"/>
                <a:gd name="connsiteY22" fmla="*/ 551793 h 2017986"/>
                <a:gd name="connsiteX23" fmla="*/ 1414162 w 1543816"/>
                <a:gd name="connsiteY23" fmla="*/ 457200 h 2017986"/>
                <a:gd name="connsiteX24" fmla="*/ 1382631 w 1543816"/>
                <a:gd name="connsiteY24" fmla="*/ 299545 h 2017986"/>
                <a:gd name="connsiteX25" fmla="*/ 1335334 w 1543816"/>
                <a:gd name="connsiteY25" fmla="*/ 268014 h 2017986"/>
                <a:gd name="connsiteX26" fmla="*/ 1177679 w 1543816"/>
                <a:gd name="connsiteY26" fmla="*/ 220717 h 2017986"/>
                <a:gd name="connsiteX27" fmla="*/ 1130382 w 1543816"/>
                <a:gd name="connsiteY27" fmla="*/ 189186 h 2017986"/>
                <a:gd name="connsiteX28" fmla="*/ 1020024 w 1543816"/>
                <a:gd name="connsiteY28" fmla="*/ 141890 h 2017986"/>
                <a:gd name="connsiteX29" fmla="*/ 972727 w 1543816"/>
                <a:gd name="connsiteY29" fmla="*/ 110359 h 2017986"/>
                <a:gd name="connsiteX30" fmla="*/ 846603 w 1543816"/>
                <a:gd name="connsiteY30" fmla="*/ 78828 h 2017986"/>
                <a:gd name="connsiteX31" fmla="*/ 704713 w 1543816"/>
                <a:gd name="connsiteY31" fmla="*/ 31531 h 2017986"/>
                <a:gd name="connsiteX32" fmla="*/ 657417 w 1543816"/>
                <a:gd name="connsiteY32" fmla="*/ 15766 h 2017986"/>
                <a:gd name="connsiteX33" fmla="*/ 499762 w 1543816"/>
                <a:gd name="connsiteY33" fmla="*/ 0 h 2017986"/>
                <a:gd name="connsiteX34" fmla="*/ 342107 w 1543816"/>
                <a:gd name="connsiteY34" fmla="*/ 15766 h 2017986"/>
                <a:gd name="connsiteX35" fmla="*/ 294810 w 1543816"/>
                <a:gd name="connsiteY35" fmla="*/ 47297 h 2017986"/>
                <a:gd name="connsiteX36" fmla="*/ 247513 w 1543816"/>
                <a:gd name="connsiteY36" fmla="*/ 141890 h 2017986"/>
                <a:gd name="connsiteX37" fmla="*/ 231748 w 1543816"/>
                <a:gd name="connsiteY37" fmla="*/ 204952 h 2017986"/>
                <a:gd name="connsiteX38" fmla="*/ 247513 w 1543816"/>
                <a:gd name="connsiteY38" fmla="*/ 299545 h 2017986"/>
                <a:gd name="connsiteX39" fmla="*/ 373638 w 1543816"/>
                <a:gd name="connsiteY39" fmla="*/ 331076 h 2017986"/>
                <a:gd name="connsiteX40" fmla="*/ 420934 w 1543816"/>
                <a:gd name="connsiteY40" fmla="*/ 362607 h 2017986"/>
                <a:gd name="connsiteX41" fmla="*/ 483996 w 1543816"/>
                <a:gd name="connsiteY41" fmla="*/ 409903 h 2017986"/>
                <a:gd name="connsiteX42" fmla="*/ 578589 w 1543816"/>
                <a:gd name="connsiteY42" fmla="*/ 441434 h 2017986"/>
                <a:gd name="connsiteX43" fmla="*/ 625886 w 1543816"/>
                <a:gd name="connsiteY43" fmla="*/ 457200 h 2017986"/>
                <a:gd name="connsiteX44" fmla="*/ 673182 w 1543816"/>
                <a:gd name="connsiteY44" fmla="*/ 488731 h 2017986"/>
                <a:gd name="connsiteX45" fmla="*/ 657417 w 1543816"/>
                <a:gd name="connsiteY45" fmla="*/ 756745 h 2017986"/>
                <a:gd name="connsiteX46" fmla="*/ 625886 w 1543816"/>
                <a:gd name="connsiteY46" fmla="*/ 867103 h 2017986"/>
                <a:gd name="connsiteX47" fmla="*/ 610120 w 1543816"/>
                <a:gd name="connsiteY47" fmla="*/ 1229710 h 2017986"/>
                <a:gd name="connsiteX48" fmla="*/ 578589 w 1543816"/>
                <a:gd name="connsiteY48" fmla="*/ 1560786 h 2017986"/>
                <a:gd name="connsiteX49" fmla="*/ 531293 w 1543816"/>
                <a:gd name="connsiteY49" fmla="*/ 1355834 h 2017986"/>
                <a:gd name="connsiteX50" fmla="*/ 515527 w 1543816"/>
                <a:gd name="connsiteY50" fmla="*/ 1292772 h 2017986"/>
                <a:gd name="connsiteX51" fmla="*/ 468231 w 1543816"/>
                <a:gd name="connsiteY51" fmla="*/ 1277007 h 2017986"/>
                <a:gd name="connsiteX52" fmla="*/ 357872 w 1543816"/>
                <a:gd name="connsiteY52" fmla="*/ 1213945 h 2017986"/>
                <a:gd name="connsiteX53" fmla="*/ 310576 w 1543816"/>
                <a:gd name="connsiteY53" fmla="*/ 1198179 h 2017986"/>
                <a:gd name="connsiteX54" fmla="*/ 89858 w 1543816"/>
                <a:gd name="connsiteY54" fmla="*/ 1245476 h 2017986"/>
                <a:gd name="connsiteX55" fmla="*/ 58327 w 1543816"/>
                <a:gd name="connsiteY55" fmla="*/ 1340069 h 2017986"/>
                <a:gd name="connsiteX56" fmla="*/ 74093 w 1543816"/>
                <a:gd name="connsiteY56" fmla="*/ 1481959 h 2017986"/>
                <a:gd name="connsiteX57" fmla="*/ 89858 w 1543816"/>
                <a:gd name="connsiteY57" fmla="*/ 1529255 h 2017986"/>
                <a:gd name="connsiteX58" fmla="*/ 137155 w 1543816"/>
                <a:gd name="connsiteY58" fmla="*/ 1560786 h 2017986"/>
                <a:gd name="connsiteX59" fmla="*/ 137155 w 1543816"/>
                <a:gd name="connsiteY59" fmla="*/ 1686910 h 2017986"/>
                <a:gd name="connsiteX60" fmla="*/ 89858 w 1543816"/>
                <a:gd name="connsiteY60" fmla="*/ 1718441 h 2017986"/>
                <a:gd name="connsiteX61" fmla="*/ 26796 w 1543816"/>
                <a:gd name="connsiteY61" fmla="*/ 1813034 h 2017986"/>
                <a:gd name="connsiteX62" fmla="*/ 58327 w 1543816"/>
                <a:gd name="connsiteY62" fmla="*/ 1844566 h 2017986"/>
                <a:gd name="connsiteX63" fmla="*/ 152920 w 1543816"/>
                <a:gd name="connsiteY63" fmla="*/ 1939159 h 2017986"/>
                <a:gd name="connsiteX64" fmla="*/ 326341 w 1543816"/>
                <a:gd name="connsiteY64" fmla="*/ 1986455 h 2017986"/>
                <a:gd name="connsiteX65" fmla="*/ 389403 w 1543816"/>
                <a:gd name="connsiteY65" fmla="*/ 2002221 h 2017986"/>
                <a:gd name="connsiteX66" fmla="*/ 594355 w 1543816"/>
                <a:gd name="connsiteY66" fmla="*/ 1986455 h 2017986"/>
                <a:gd name="connsiteX67" fmla="*/ 610120 w 1543816"/>
                <a:gd name="connsiteY67" fmla="*/ 1939159 h 2017986"/>
                <a:gd name="connsiteX68" fmla="*/ 592980 w 1543816"/>
                <a:gd name="connsiteY68" fmla="*/ 1988323 h 2017986"/>
                <a:gd name="connsiteX69" fmla="*/ 625886 w 1543816"/>
                <a:gd name="connsiteY69" fmla="*/ 1860331 h 2017986"/>
                <a:gd name="connsiteX70" fmla="*/ 704713 w 1543816"/>
                <a:gd name="connsiteY70" fmla="*/ 1797269 h 2017986"/>
                <a:gd name="connsiteX71" fmla="*/ 767776 w 1543816"/>
                <a:gd name="connsiteY71" fmla="*/ 1828800 h 2017986"/>
                <a:gd name="connsiteX72" fmla="*/ 815072 w 1543816"/>
                <a:gd name="connsiteY72" fmla="*/ 1844566 h 2017986"/>
                <a:gd name="connsiteX73" fmla="*/ 830838 w 1543816"/>
                <a:gd name="connsiteY73" fmla="*/ 1891862 h 2017986"/>
                <a:gd name="connsiteX74" fmla="*/ 941196 w 1543816"/>
                <a:gd name="connsiteY74" fmla="*/ 1939159 h 2017986"/>
                <a:gd name="connsiteX75" fmla="*/ 1067320 w 1543816"/>
                <a:gd name="connsiteY75" fmla="*/ 1923393 h 2017986"/>
                <a:gd name="connsiteX76" fmla="*/ 1083086 w 1543816"/>
                <a:gd name="connsiteY76" fmla="*/ 1876097 h 2017986"/>
                <a:gd name="connsiteX77" fmla="*/ 1098851 w 1543816"/>
                <a:gd name="connsiteY77" fmla="*/ 1797269 h 2017986"/>
                <a:gd name="connsiteX78" fmla="*/ 1114617 w 1543816"/>
                <a:gd name="connsiteY78" fmla="*/ 1718441 h 2017986"/>
                <a:gd name="connsiteX0" fmla="*/ 1366865 w 1543816"/>
                <a:gd name="connsiteY0" fmla="*/ 2017986 h 2017986"/>
                <a:gd name="connsiteX1" fmla="*/ 1382631 w 1543816"/>
                <a:gd name="connsiteY1" fmla="*/ 1954924 h 2017986"/>
                <a:gd name="connsiteX2" fmla="*/ 1414162 w 1543816"/>
                <a:gd name="connsiteY2" fmla="*/ 1860331 h 2017986"/>
                <a:gd name="connsiteX3" fmla="*/ 1398396 w 1543816"/>
                <a:gd name="connsiteY3" fmla="*/ 1655379 h 2017986"/>
                <a:gd name="connsiteX4" fmla="*/ 1366865 w 1543816"/>
                <a:gd name="connsiteY4" fmla="*/ 1560786 h 2017986"/>
                <a:gd name="connsiteX5" fmla="*/ 1351100 w 1543816"/>
                <a:gd name="connsiteY5" fmla="*/ 1481959 h 2017986"/>
                <a:gd name="connsiteX6" fmla="*/ 1366865 w 1543816"/>
                <a:gd name="connsiteY6" fmla="*/ 1292772 h 2017986"/>
                <a:gd name="connsiteX7" fmla="*/ 1461458 w 1543816"/>
                <a:gd name="connsiteY7" fmla="*/ 1261241 h 2017986"/>
                <a:gd name="connsiteX8" fmla="*/ 1508755 w 1543816"/>
                <a:gd name="connsiteY8" fmla="*/ 1245476 h 2017986"/>
                <a:gd name="connsiteX9" fmla="*/ 1540286 w 1543816"/>
                <a:gd name="connsiteY9" fmla="*/ 1198179 h 2017986"/>
                <a:gd name="connsiteX10" fmla="*/ 1524520 w 1543816"/>
                <a:gd name="connsiteY10" fmla="*/ 1103586 h 2017986"/>
                <a:gd name="connsiteX11" fmla="*/ 1445693 w 1543816"/>
                <a:gd name="connsiteY11" fmla="*/ 961697 h 2017986"/>
                <a:gd name="connsiteX12" fmla="*/ 1398396 w 1543816"/>
                <a:gd name="connsiteY12" fmla="*/ 867103 h 2017986"/>
                <a:gd name="connsiteX13" fmla="*/ 1351100 w 1543816"/>
                <a:gd name="connsiteY13" fmla="*/ 851338 h 2017986"/>
                <a:gd name="connsiteX14" fmla="*/ 1098851 w 1543816"/>
                <a:gd name="connsiteY14" fmla="*/ 804041 h 2017986"/>
                <a:gd name="connsiteX15" fmla="*/ 1051555 w 1543816"/>
                <a:gd name="connsiteY15" fmla="*/ 819807 h 2017986"/>
                <a:gd name="connsiteX16" fmla="*/ 941196 w 1543816"/>
                <a:gd name="connsiteY16" fmla="*/ 961697 h 2017986"/>
                <a:gd name="connsiteX17" fmla="*/ 909665 w 1543816"/>
                <a:gd name="connsiteY17" fmla="*/ 1008993 h 2017986"/>
                <a:gd name="connsiteX18" fmla="*/ 878134 w 1543816"/>
                <a:gd name="connsiteY18" fmla="*/ 898634 h 2017986"/>
                <a:gd name="connsiteX19" fmla="*/ 893900 w 1543816"/>
                <a:gd name="connsiteY19" fmla="*/ 693683 h 2017986"/>
                <a:gd name="connsiteX20" fmla="*/ 909665 w 1543816"/>
                <a:gd name="connsiteY20" fmla="*/ 646386 h 2017986"/>
                <a:gd name="connsiteX21" fmla="*/ 1319569 w 1543816"/>
                <a:gd name="connsiteY21" fmla="*/ 567559 h 2017986"/>
                <a:gd name="connsiteX22" fmla="*/ 1366865 w 1543816"/>
                <a:gd name="connsiteY22" fmla="*/ 551793 h 2017986"/>
                <a:gd name="connsiteX23" fmla="*/ 1414162 w 1543816"/>
                <a:gd name="connsiteY23" fmla="*/ 457200 h 2017986"/>
                <a:gd name="connsiteX24" fmla="*/ 1382631 w 1543816"/>
                <a:gd name="connsiteY24" fmla="*/ 299545 h 2017986"/>
                <a:gd name="connsiteX25" fmla="*/ 1335334 w 1543816"/>
                <a:gd name="connsiteY25" fmla="*/ 268014 h 2017986"/>
                <a:gd name="connsiteX26" fmla="*/ 1177679 w 1543816"/>
                <a:gd name="connsiteY26" fmla="*/ 220717 h 2017986"/>
                <a:gd name="connsiteX27" fmla="*/ 1130382 w 1543816"/>
                <a:gd name="connsiteY27" fmla="*/ 189186 h 2017986"/>
                <a:gd name="connsiteX28" fmla="*/ 1020024 w 1543816"/>
                <a:gd name="connsiteY28" fmla="*/ 141890 h 2017986"/>
                <a:gd name="connsiteX29" fmla="*/ 972727 w 1543816"/>
                <a:gd name="connsiteY29" fmla="*/ 110359 h 2017986"/>
                <a:gd name="connsiteX30" fmla="*/ 846603 w 1543816"/>
                <a:gd name="connsiteY30" fmla="*/ 78828 h 2017986"/>
                <a:gd name="connsiteX31" fmla="*/ 704713 w 1543816"/>
                <a:gd name="connsiteY31" fmla="*/ 31531 h 2017986"/>
                <a:gd name="connsiteX32" fmla="*/ 657417 w 1543816"/>
                <a:gd name="connsiteY32" fmla="*/ 15766 h 2017986"/>
                <a:gd name="connsiteX33" fmla="*/ 499762 w 1543816"/>
                <a:gd name="connsiteY33" fmla="*/ 0 h 2017986"/>
                <a:gd name="connsiteX34" fmla="*/ 342107 w 1543816"/>
                <a:gd name="connsiteY34" fmla="*/ 15766 h 2017986"/>
                <a:gd name="connsiteX35" fmla="*/ 294810 w 1543816"/>
                <a:gd name="connsiteY35" fmla="*/ 47297 h 2017986"/>
                <a:gd name="connsiteX36" fmla="*/ 247513 w 1543816"/>
                <a:gd name="connsiteY36" fmla="*/ 141890 h 2017986"/>
                <a:gd name="connsiteX37" fmla="*/ 231748 w 1543816"/>
                <a:gd name="connsiteY37" fmla="*/ 204952 h 2017986"/>
                <a:gd name="connsiteX38" fmla="*/ 247513 w 1543816"/>
                <a:gd name="connsiteY38" fmla="*/ 299545 h 2017986"/>
                <a:gd name="connsiteX39" fmla="*/ 373638 w 1543816"/>
                <a:gd name="connsiteY39" fmla="*/ 331076 h 2017986"/>
                <a:gd name="connsiteX40" fmla="*/ 420934 w 1543816"/>
                <a:gd name="connsiteY40" fmla="*/ 362607 h 2017986"/>
                <a:gd name="connsiteX41" fmla="*/ 483996 w 1543816"/>
                <a:gd name="connsiteY41" fmla="*/ 409903 h 2017986"/>
                <a:gd name="connsiteX42" fmla="*/ 578589 w 1543816"/>
                <a:gd name="connsiteY42" fmla="*/ 441434 h 2017986"/>
                <a:gd name="connsiteX43" fmla="*/ 625886 w 1543816"/>
                <a:gd name="connsiteY43" fmla="*/ 457200 h 2017986"/>
                <a:gd name="connsiteX44" fmla="*/ 673182 w 1543816"/>
                <a:gd name="connsiteY44" fmla="*/ 488731 h 2017986"/>
                <a:gd name="connsiteX45" fmla="*/ 657417 w 1543816"/>
                <a:gd name="connsiteY45" fmla="*/ 756745 h 2017986"/>
                <a:gd name="connsiteX46" fmla="*/ 625886 w 1543816"/>
                <a:gd name="connsiteY46" fmla="*/ 867103 h 2017986"/>
                <a:gd name="connsiteX47" fmla="*/ 610120 w 1543816"/>
                <a:gd name="connsiteY47" fmla="*/ 1229710 h 2017986"/>
                <a:gd name="connsiteX48" fmla="*/ 578589 w 1543816"/>
                <a:gd name="connsiteY48" fmla="*/ 1560786 h 2017986"/>
                <a:gd name="connsiteX49" fmla="*/ 531293 w 1543816"/>
                <a:gd name="connsiteY49" fmla="*/ 1355834 h 2017986"/>
                <a:gd name="connsiteX50" fmla="*/ 515527 w 1543816"/>
                <a:gd name="connsiteY50" fmla="*/ 1292772 h 2017986"/>
                <a:gd name="connsiteX51" fmla="*/ 468231 w 1543816"/>
                <a:gd name="connsiteY51" fmla="*/ 1277007 h 2017986"/>
                <a:gd name="connsiteX52" fmla="*/ 357872 w 1543816"/>
                <a:gd name="connsiteY52" fmla="*/ 1213945 h 2017986"/>
                <a:gd name="connsiteX53" fmla="*/ 310576 w 1543816"/>
                <a:gd name="connsiteY53" fmla="*/ 1198179 h 2017986"/>
                <a:gd name="connsiteX54" fmla="*/ 89858 w 1543816"/>
                <a:gd name="connsiteY54" fmla="*/ 1245476 h 2017986"/>
                <a:gd name="connsiteX55" fmla="*/ 58327 w 1543816"/>
                <a:gd name="connsiteY55" fmla="*/ 1340069 h 2017986"/>
                <a:gd name="connsiteX56" fmla="*/ 74093 w 1543816"/>
                <a:gd name="connsiteY56" fmla="*/ 1481959 h 2017986"/>
                <a:gd name="connsiteX57" fmla="*/ 89858 w 1543816"/>
                <a:gd name="connsiteY57" fmla="*/ 1529255 h 2017986"/>
                <a:gd name="connsiteX58" fmla="*/ 137155 w 1543816"/>
                <a:gd name="connsiteY58" fmla="*/ 1560786 h 2017986"/>
                <a:gd name="connsiteX59" fmla="*/ 137155 w 1543816"/>
                <a:gd name="connsiteY59" fmla="*/ 1686910 h 2017986"/>
                <a:gd name="connsiteX60" fmla="*/ 89858 w 1543816"/>
                <a:gd name="connsiteY60" fmla="*/ 1718441 h 2017986"/>
                <a:gd name="connsiteX61" fmla="*/ 26796 w 1543816"/>
                <a:gd name="connsiteY61" fmla="*/ 1813034 h 2017986"/>
                <a:gd name="connsiteX62" fmla="*/ 58327 w 1543816"/>
                <a:gd name="connsiteY62" fmla="*/ 1844566 h 2017986"/>
                <a:gd name="connsiteX63" fmla="*/ 152920 w 1543816"/>
                <a:gd name="connsiteY63" fmla="*/ 1939159 h 2017986"/>
                <a:gd name="connsiteX64" fmla="*/ 326341 w 1543816"/>
                <a:gd name="connsiteY64" fmla="*/ 1986455 h 2017986"/>
                <a:gd name="connsiteX65" fmla="*/ 389403 w 1543816"/>
                <a:gd name="connsiteY65" fmla="*/ 2002221 h 2017986"/>
                <a:gd name="connsiteX66" fmla="*/ 594355 w 1543816"/>
                <a:gd name="connsiteY66" fmla="*/ 1986455 h 2017986"/>
                <a:gd name="connsiteX67" fmla="*/ 610120 w 1543816"/>
                <a:gd name="connsiteY67" fmla="*/ 1939159 h 2017986"/>
                <a:gd name="connsiteX68" fmla="*/ 592980 w 1543816"/>
                <a:gd name="connsiteY68" fmla="*/ 1988323 h 2017986"/>
                <a:gd name="connsiteX69" fmla="*/ 704713 w 1543816"/>
                <a:gd name="connsiteY69" fmla="*/ 1797269 h 2017986"/>
                <a:gd name="connsiteX70" fmla="*/ 767776 w 1543816"/>
                <a:gd name="connsiteY70" fmla="*/ 1828800 h 2017986"/>
                <a:gd name="connsiteX71" fmla="*/ 815072 w 1543816"/>
                <a:gd name="connsiteY71" fmla="*/ 1844566 h 2017986"/>
                <a:gd name="connsiteX72" fmla="*/ 830838 w 1543816"/>
                <a:gd name="connsiteY72" fmla="*/ 1891862 h 2017986"/>
                <a:gd name="connsiteX73" fmla="*/ 941196 w 1543816"/>
                <a:gd name="connsiteY73" fmla="*/ 1939159 h 2017986"/>
                <a:gd name="connsiteX74" fmla="*/ 1067320 w 1543816"/>
                <a:gd name="connsiteY74" fmla="*/ 1923393 h 2017986"/>
                <a:gd name="connsiteX75" fmla="*/ 1083086 w 1543816"/>
                <a:gd name="connsiteY75" fmla="*/ 1876097 h 2017986"/>
                <a:gd name="connsiteX76" fmla="*/ 1098851 w 1543816"/>
                <a:gd name="connsiteY76" fmla="*/ 1797269 h 2017986"/>
                <a:gd name="connsiteX77" fmla="*/ 1114617 w 1543816"/>
                <a:gd name="connsiteY77" fmla="*/ 1718441 h 2017986"/>
                <a:gd name="connsiteX0" fmla="*/ 1366865 w 1543816"/>
                <a:gd name="connsiteY0" fmla="*/ 2017986 h 2017986"/>
                <a:gd name="connsiteX1" fmla="*/ 1382631 w 1543816"/>
                <a:gd name="connsiteY1" fmla="*/ 1954924 h 2017986"/>
                <a:gd name="connsiteX2" fmla="*/ 1414162 w 1543816"/>
                <a:gd name="connsiteY2" fmla="*/ 1860331 h 2017986"/>
                <a:gd name="connsiteX3" fmla="*/ 1398396 w 1543816"/>
                <a:gd name="connsiteY3" fmla="*/ 1655379 h 2017986"/>
                <a:gd name="connsiteX4" fmla="*/ 1366865 w 1543816"/>
                <a:gd name="connsiteY4" fmla="*/ 1560786 h 2017986"/>
                <a:gd name="connsiteX5" fmla="*/ 1351100 w 1543816"/>
                <a:gd name="connsiteY5" fmla="*/ 1481959 h 2017986"/>
                <a:gd name="connsiteX6" fmla="*/ 1366865 w 1543816"/>
                <a:gd name="connsiteY6" fmla="*/ 1292772 h 2017986"/>
                <a:gd name="connsiteX7" fmla="*/ 1461458 w 1543816"/>
                <a:gd name="connsiteY7" fmla="*/ 1261241 h 2017986"/>
                <a:gd name="connsiteX8" fmla="*/ 1508755 w 1543816"/>
                <a:gd name="connsiteY8" fmla="*/ 1245476 h 2017986"/>
                <a:gd name="connsiteX9" fmla="*/ 1540286 w 1543816"/>
                <a:gd name="connsiteY9" fmla="*/ 1198179 h 2017986"/>
                <a:gd name="connsiteX10" fmla="*/ 1524520 w 1543816"/>
                <a:gd name="connsiteY10" fmla="*/ 1103586 h 2017986"/>
                <a:gd name="connsiteX11" fmla="*/ 1445693 w 1543816"/>
                <a:gd name="connsiteY11" fmla="*/ 961697 h 2017986"/>
                <a:gd name="connsiteX12" fmla="*/ 1398396 w 1543816"/>
                <a:gd name="connsiteY12" fmla="*/ 867103 h 2017986"/>
                <a:gd name="connsiteX13" fmla="*/ 1351100 w 1543816"/>
                <a:gd name="connsiteY13" fmla="*/ 851338 h 2017986"/>
                <a:gd name="connsiteX14" fmla="*/ 1098851 w 1543816"/>
                <a:gd name="connsiteY14" fmla="*/ 804041 h 2017986"/>
                <a:gd name="connsiteX15" fmla="*/ 1051555 w 1543816"/>
                <a:gd name="connsiteY15" fmla="*/ 819807 h 2017986"/>
                <a:gd name="connsiteX16" fmla="*/ 941196 w 1543816"/>
                <a:gd name="connsiteY16" fmla="*/ 961697 h 2017986"/>
                <a:gd name="connsiteX17" fmla="*/ 909665 w 1543816"/>
                <a:gd name="connsiteY17" fmla="*/ 1008993 h 2017986"/>
                <a:gd name="connsiteX18" fmla="*/ 878134 w 1543816"/>
                <a:gd name="connsiteY18" fmla="*/ 898634 h 2017986"/>
                <a:gd name="connsiteX19" fmla="*/ 893900 w 1543816"/>
                <a:gd name="connsiteY19" fmla="*/ 693683 h 2017986"/>
                <a:gd name="connsiteX20" fmla="*/ 909665 w 1543816"/>
                <a:gd name="connsiteY20" fmla="*/ 646386 h 2017986"/>
                <a:gd name="connsiteX21" fmla="*/ 1319569 w 1543816"/>
                <a:gd name="connsiteY21" fmla="*/ 567559 h 2017986"/>
                <a:gd name="connsiteX22" fmla="*/ 1366865 w 1543816"/>
                <a:gd name="connsiteY22" fmla="*/ 551793 h 2017986"/>
                <a:gd name="connsiteX23" fmla="*/ 1414162 w 1543816"/>
                <a:gd name="connsiteY23" fmla="*/ 457200 h 2017986"/>
                <a:gd name="connsiteX24" fmla="*/ 1382631 w 1543816"/>
                <a:gd name="connsiteY24" fmla="*/ 299545 h 2017986"/>
                <a:gd name="connsiteX25" fmla="*/ 1335334 w 1543816"/>
                <a:gd name="connsiteY25" fmla="*/ 268014 h 2017986"/>
                <a:gd name="connsiteX26" fmla="*/ 1177679 w 1543816"/>
                <a:gd name="connsiteY26" fmla="*/ 220717 h 2017986"/>
                <a:gd name="connsiteX27" fmla="*/ 1130382 w 1543816"/>
                <a:gd name="connsiteY27" fmla="*/ 189186 h 2017986"/>
                <a:gd name="connsiteX28" fmla="*/ 1020024 w 1543816"/>
                <a:gd name="connsiteY28" fmla="*/ 141890 h 2017986"/>
                <a:gd name="connsiteX29" fmla="*/ 972727 w 1543816"/>
                <a:gd name="connsiteY29" fmla="*/ 110359 h 2017986"/>
                <a:gd name="connsiteX30" fmla="*/ 846603 w 1543816"/>
                <a:gd name="connsiteY30" fmla="*/ 78828 h 2017986"/>
                <a:gd name="connsiteX31" fmla="*/ 704713 w 1543816"/>
                <a:gd name="connsiteY31" fmla="*/ 31531 h 2017986"/>
                <a:gd name="connsiteX32" fmla="*/ 657417 w 1543816"/>
                <a:gd name="connsiteY32" fmla="*/ 15766 h 2017986"/>
                <a:gd name="connsiteX33" fmla="*/ 499762 w 1543816"/>
                <a:gd name="connsiteY33" fmla="*/ 0 h 2017986"/>
                <a:gd name="connsiteX34" fmla="*/ 342107 w 1543816"/>
                <a:gd name="connsiteY34" fmla="*/ 15766 h 2017986"/>
                <a:gd name="connsiteX35" fmla="*/ 294810 w 1543816"/>
                <a:gd name="connsiteY35" fmla="*/ 47297 h 2017986"/>
                <a:gd name="connsiteX36" fmla="*/ 247513 w 1543816"/>
                <a:gd name="connsiteY36" fmla="*/ 141890 h 2017986"/>
                <a:gd name="connsiteX37" fmla="*/ 231748 w 1543816"/>
                <a:gd name="connsiteY37" fmla="*/ 204952 h 2017986"/>
                <a:gd name="connsiteX38" fmla="*/ 247513 w 1543816"/>
                <a:gd name="connsiteY38" fmla="*/ 299545 h 2017986"/>
                <a:gd name="connsiteX39" fmla="*/ 373638 w 1543816"/>
                <a:gd name="connsiteY39" fmla="*/ 331076 h 2017986"/>
                <a:gd name="connsiteX40" fmla="*/ 420934 w 1543816"/>
                <a:gd name="connsiteY40" fmla="*/ 362607 h 2017986"/>
                <a:gd name="connsiteX41" fmla="*/ 483996 w 1543816"/>
                <a:gd name="connsiteY41" fmla="*/ 409903 h 2017986"/>
                <a:gd name="connsiteX42" fmla="*/ 578589 w 1543816"/>
                <a:gd name="connsiteY42" fmla="*/ 441434 h 2017986"/>
                <a:gd name="connsiteX43" fmla="*/ 625886 w 1543816"/>
                <a:gd name="connsiteY43" fmla="*/ 457200 h 2017986"/>
                <a:gd name="connsiteX44" fmla="*/ 673182 w 1543816"/>
                <a:gd name="connsiteY44" fmla="*/ 488731 h 2017986"/>
                <a:gd name="connsiteX45" fmla="*/ 657417 w 1543816"/>
                <a:gd name="connsiteY45" fmla="*/ 756745 h 2017986"/>
                <a:gd name="connsiteX46" fmla="*/ 625886 w 1543816"/>
                <a:gd name="connsiteY46" fmla="*/ 867103 h 2017986"/>
                <a:gd name="connsiteX47" fmla="*/ 610120 w 1543816"/>
                <a:gd name="connsiteY47" fmla="*/ 1229710 h 2017986"/>
                <a:gd name="connsiteX48" fmla="*/ 578589 w 1543816"/>
                <a:gd name="connsiteY48" fmla="*/ 1560786 h 2017986"/>
                <a:gd name="connsiteX49" fmla="*/ 531293 w 1543816"/>
                <a:gd name="connsiteY49" fmla="*/ 1355834 h 2017986"/>
                <a:gd name="connsiteX50" fmla="*/ 515527 w 1543816"/>
                <a:gd name="connsiteY50" fmla="*/ 1292772 h 2017986"/>
                <a:gd name="connsiteX51" fmla="*/ 468231 w 1543816"/>
                <a:gd name="connsiteY51" fmla="*/ 1277007 h 2017986"/>
                <a:gd name="connsiteX52" fmla="*/ 357872 w 1543816"/>
                <a:gd name="connsiteY52" fmla="*/ 1213945 h 2017986"/>
                <a:gd name="connsiteX53" fmla="*/ 310576 w 1543816"/>
                <a:gd name="connsiteY53" fmla="*/ 1198179 h 2017986"/>
                <a:gd name="connsiteX54" fmla="*/ 89858 w 1543816"/>
                <a:gd name="connsiteY54" fmla="*/ 1245476 h 2017986"/>
                <a:gd name="connsiteX55" fmla="*/ 58327 w 1543816"/>
                <a:gd name="connsiteY55" fmla="*/ 1340069 h 2017986"/>
                <a:gd name="connsiteX56" fmla="*/ 74093 w 1543816"/>
                <a:gd name="connsiteY56" fmla="*/ 1481959 h 2017986"/>
                <a:gd name="connsiteX57" fmla="*/ 89858 w 1543816"/>
                <a:gd name="connsiteY57" fmla="*/ 1529255 h 2017986"/>
                <a:gd name="connsiteX58" fmla="*/ 137155 w 1543816"/>
                <a:gd name="connsiteY58" fmla="*/ 1560786 h 2017986"/>
                <a:gd name="connsiteX59" fmla="*/ 137155 w 1543816"/>
                <a:gd name="connsiteY59" fmla="*/ 1686910 h 2017986"/>
                <a:gd name="connsiteX60" fmla="*/ 89858 w 1543816"/>
                <a:gd name="connsiteY60" fmla="*/ 1718441 h 2017986"/>
                <a:gd name="connsiteX61" fmla="*/ 26796 w 1543816"/>
                <a:gd name="connsiteY61" fmla="*/ 1813034 h 2017986"/>
                <a:gd name="connsiteX62" fmla="*/ 58327 w 1543816"/>
                <a:gd name="connsiteY62" fmla="*/ 1844566 h 2017986"/>
                <a:gd name="connsiteX63" fmla="*/ 152920 w 1543816"/>
                <a:gd name="connsiteY63" fmla="*/ 1939159 h 2017986"/>
                <a:gd name="connsiteX64" fmla="*/ 326341 w 1543816"/>
                <a:gd name="connsiteY64" fmla="*/ 1986455 h 2017986"/>
                <a:gd name="connsiteX65" fmla="*/ 389403 w 1543816"/>
                <a:gd name="connsiteY65" fmla="*/ 2002221 h 2017986"/>
                <a:gd name="connsiteX66" fmla="*/ 594355 w 1543816"/>
                <a:gd name="connsiteY66" fmla="*/ 1986455 h 2017986"/>
                <a:gd name="connsiteX67" fmla="*/ 610120 w 1543816"/>
                <a:gd name="connsiteY67" fmla="*/ 1939159 h 2017986"/>
                <a:gd name="connsiteX68" fmla="*/ 704713 w 1543816"/>
                <a:gd name="connsiteY68" fmla="*/ 1797269 h 2017986"/>
                <a:gd name="connsiteX69" fmla="*/ 767776 w 1543816"/>
                <a:gd name="connsiteY69" fmla="*/ 1828800 h 2017986"/>
                <a:gd name="connsiteX70" fmla="*/ 815072 w 1543816"/>
                <a:gd name="connsiteY70" fmla="*/ 1844566 h 2017986"/>
                <a:gd name="connsiteX71" fmla="*/ 830838 w 1543816"/>
                <a:gd name="connsiteY71" fmla="*/ 1891862 h 2017986"/>
                <a:gd name="connsiteX72" fmla="*/ 941196 w 1543816"/>
                <a:gd name="connsiteY72" fmla="*/ 1939159 h 2017986"/>
                <a:gd name="connsiteX73" fmla="*/ 1067320 w 1543816"/>
                <a:gd name="connsiteY73" fmla="*/ 1923393 h 2017986"/>
                <a:gd name="connsiteX74" fmla="*/ 1083086 w 1543816"/>
                <a:gd name="connsiteY74" fmla="*/ 1876097 h 2017986"/>
                <a:gd name="connsiteX75" fmla="*/ 1098851 w 1543816"/>
                <a:gd name="connsiteY75" fmla="*/ 1797269 h 2017986"/>
                <a:gd name="connsiteX76" fmla="*/ 1114617 w 1543816"/>
                <a:gd name="connsiteY76" fmla="*/ 1718441 h 2017986"/>
                <a:gd name="connsiteX0" fmla="*/ 1366865 w 1543816"/>
                <a:gd name="connsiteY0" fmla="*/ 2017986 h 2017986"/>
                <a:gd name="connsiteX1" fmla="*/ 1382631 w 1543816"/>
                <a:gd name="connsiteY1" fmla="*/ 1954924 h 2017986"/>
                <a:gd name="connsiteX2" fmla="*/ 1414162 w 1543816"/>
                <a:gd name="connsiteY2" fmla="*/ 1860331 h 2017986"/>
                <a:gd name="connsiteX3" fmla="*/ 1398396 w 1543816"/>
                <a:gd name="connsiteY3" fmla="*/ 1655379 h 2017986"/>
                <a:gd name="connsiteX4" fmla="*/ 1366865 w 1543816"/>
                <a:gd name="connsiteY4" fmla="*/ 1560786 h 2017986"/>
                <a:gd name="connsiteX5" fmla="*/ 1351100 w 1543816"/>
                <a:gd name="connsiteY5" fmla="*/ 1481959 h 2017986"/>
                <a:gd name="connsiteX6" fmla="*/ 1366865 w 1543816"/>
                <a:gd name="connsiteY6" fmla="*/ 1292772 h 2017986"/>
                <a:gd name="connsiteX7" fmla="*/ 1461458 w 1543816"/>
                <a:gd name="connsiteY7" fmla="*/ 1261241 h 2017986"/>
                <a:gd name="connsiteX8" fmla="*/ 1508755 w 1543816"/>
                <a:gd name="connsiteY8" fmla="*/ 1245476 h 2017986"/>
                <a:gd name="connsiteX9" fmla="*/ 1540286 w 1543816"/>
                <a:gd name="connsiteY9" fmla="*/ 1198179 h 2017986"/>
                <a:gd name="connsiteX10" fmla="*/ 1524520 w 1543816"/>
                <a:gd name="connsiteY10" fmla="*/ 1103586 h 2017986"/>
                <a:gd name="connsiteX11" fmla="*/ 1445693 w 1543816"/>
                <a:gd name="connsiteY11" fmla="*/ 961697 h 2017986"/>
                <a:gd name="connsiteX12" fmla="*/ 1398396 w 1543816"/>
                <a:gd name="connsiteY12" fmla="*/ 867103 h 2017986"/>
                <a:gd name="connsiteX13" fmla="*/ 1351100 w 1543816"/>
                <a:gd name="connsiteY13" fmla="*/ 851338 h 2017986"/>
                <a:gd name="connsiteX14" fmla="*/ 1098851 w 1543816"/>
                <a:gd name="connsiteY14" fmla="*/ 804041 h 2017986"/>
                <a:gd name="connsiteX15" fmla="*/ 1051555 w 1543816"/>
                <a:gd name="connsiteY15" fmla="*/ 819807 h 2017986"/>
                <a:gd name="connsiteX16" fmla="*/ 941196 w 1543816"/>
                <a:gd name="connsiteY16" fmla="*/ 961697 h 2017986"/>
                <a:gd name="connsiteX17" fmla="*/ 909665 w 1543816"/>
                <a:gd name="connsiteY17" fmla="*/ 1008993 h 2017986"/>
                <a:gd name="connsiteX18" fmla="*/ 878134 w 1543816"/>
                <a:gd name="connsiteY18" fmla="*/ 898634 h 2017986"/>
                <a:gd name="connsiteX19" fmla="*/ 893900 w 1543816"/>
                <a:gd name="connsiteY19" fmla="*/ 693683 h 2017986"/>
                <a:gd name="connsiteX20" fmla="*/ 909665 w 1543816"/>
                <a:gd name="connsiteY20" fmla="*/ 646386 h 2017986"/>
                <a:gd name="connsiteX21" fmla="*/ 1319569 w 1543816"/>
                <a:gd name="connsiteY21" fmla="*/ 567559 h 2017986"/>
                <a:gd name="connsiteX22" fmla="*/ 1366865 w 1543816"/>
                <a:gd name="connsiteY22" fmla="*/ 551793 h 2017986"/>
                <a:gd name="connsiteX23" fmla="*/ 1414162 w 1543816"/>
                <a:gd name="connsiteY23" fmla="*/ 457200 h 2017986"/>
                <a:gd name="connsiteX24" fmla="*/ 1382631 w 1543816"/>
                <a:gd name="connsiteY24" fmla="*/ 299545 h 2017986"/>
                <a:gd name="connsiteX25" fmla="*/ 1335334 w 1543816"/>
                <a:gd name="connsiteY25" fmla="*/ 268014 h 2017986"/>
                <a:gd name="connsiteX26" fmla="*/ 1177679 w 1543816"/>
                <a:gd name="connsiteY26" fmla="*/ 220717 h 2017986"/>
                <a:gd name="connsiteX27" fmla="*/ 1130382 w 1543816"/>
                <a:gd name="connsiteY27" fmla="*/ 189186 h 2017986"/>
                <a:gd name="connsiteX28" fmla="*/ 1020024 w 1543816"/>
                <a:gd name="connsiteY28" fmla="*/ 141890 h 2017986"/>
                <a:gd name="connsiteX29" fmla="*/ 972727 w 1543816"/>
                <a:gd name="connsiteY29" fmla="*/ 110359 h 2017986"/>
                <a:gd name="connsiteX30" fmla="*/ 846603 w 1543816"/>
                <a:gd name="connsiteY30" fmla="*/ 78828 h 2017986"/>
                <a:gd name="connsiteX31" fmla="*/ 704713 w 1543816"/>
                <a:gd name="connsiteY31" fmla="*/ 31531 h 2017986"/>
                <a:gd name="connsiteX32" fmla="*/ 657417 w 1543816"/>
                <a:gd name="connsiteY32" fmla="*/ 15766 h 2017986"/>
                <a:gd name="connsiteX33" fmla="*/ 499762 w 1543816"/>
                <a:gd name="connsiteY33" fmla="*/ 0 h 2017986"/>
                <a:gd name="connsiteX34" fmla="*/ 342107 w 1543816"/>
                <a:gd name="connsiteY34" fmla="*/ 15766 h 2017986"/>
                <a:gd name="connsiteX35" fmla="*/ 294810 w 1543816"/>
                <a:gd name="connsiteY35" fmla="*/ 47297 h 2017986"/>
                <a:gd name="connsiteX36" fmla="*/ 247513 w 1543816"/>
                <a:gd name="connsiteY36" fmla="*/ 141890 h 2017986"/>
                <a:gd name="connsiteX37" fmla="*/ 231748 w 1543816"/>
                <a:gd name="connsiteY37" fmla="*/ 204952 h 2017986"/>
                <a:gd name="connsiteX38" fmla="*/ 247513 w 1543816"/>
                <a:gd name="connsiteY38" fmla="*/ 299545 h 2017986"/>
                <a:gd name="connsiteX39" fmla="*/ 373638 w 1543816"/>
                <a:gd name="connsiteY39" fmla="*/ 331076 h 2017986"/>
                <a:gd name="connsiteX40" fmla="*/ 420934 w 1543816"/>
                <a:gd name="connsiteY40" fmla="*/ 362607 h 2017986"/>
                <a:gd name="connsiteX41" fmla="*/ 483996 w 1543816"/>
                <a:gd name="connsiteY41" fmla="*/ 409903 h 2017986"/>
                <a:gd name="connsiteX42" fmla="*/ 578589 w 1543816"/>
                <a:gd name="connsiteY42" fmla="*/ 441434 h 2017986"/>
                <a:gd name="connsiteX43" fmla="*/ 625886 w 1543816"/>
                <a:gd name="connsiteY43" fmla="*/ 457200 h 2017986"/>
                <a:gd name="connsiteX44" fmla="*/ 673182 w 1543816"/>
                <a:gd name="connsiteY44" fmla="*/ 488731 h 2017986"/>
                <a:gd name="connsiteX45" fmla="*/ 657417 w 1543816"/>
                <a:gd name="connsiteY45" fmla="*/ 756745 h 2017986"/>
                <a:gd name="connsiteX46" fmla="*/ 625886 w 1543816"/>
                <a:gd name="connsiteY46" fmla="*/ 867103 h 2017986"/>
                <a:gd name="connsiteX47" fmla="*/ 610120 w 1543816"/>
                <a:gd name="connsiteY47" fmla="*/ 1229710 h 2017986"/>
                <a:gd name="connsiteX48" fmla="*/ 578589 w 1543816"/>
                <a:gd name="connsiteY48" fmla="*/ 1560786 h 2017986"/>
                <a:gd name="connsiteX49" fmla="*/ 531293 w 1543816"/>
                <a:gd name="connsiteY49" fmla="*/ 1355834 h 2017986"/>
                <a:gd name="connsiteX50" fmla="*/ 515527 w 1543816"/>
                <a:gd name="connsiteY50" fmla="*/ 1292772 h 2017986"/>
                <a:gd name="connsiteX51" fmla="*/ 468231 w 1543816"/>
                <a:gd name="connsiteY51" fmla="*/ 1277007 h 2017986"/>
                <a:gd name="connsiteX52" fmla="*/ 357872 w 1543816"/>
                <a:gd name="connsiteY52" fmla="*/ 1213945 h 2017986"/>
                <a:gd name="connsiteX53" fmla="*/ 310576 w 1543816"/>
                <a:gd name="connsiteY53" fmla="*/ 1198179 h 2017986"/>
                <a:gd name="connsiteX54" fmla="*/ 89858 w 1543816"/>
                <a:gd name="connsiteY54" fmla="*/ 1245476 h 2017986"/>
                <a:gd name="connsiteX55" fmla="*/ 58327 w 1543816"/>
                <a:gd name="connsiteY55" fmla="*/ 1340069 h 2017986"/>
                <a:gd name="connsiteX56" fmla="*/ 74093 w 1543816"/>
                <a:gd name="connsiteY56" fmla="*/ 1481959 h 2017986"/>
                <a:gd name="connsiteX57" fmla="*/ 89858 w 1543816"/>
                <a:gd name="connsiteY57" fmla="*/ 1529255 h 2017986"/>
                <a:gd name="connsiteX58" fmla="*/ 137155 w 1543816"/>
                <a:gd name="connsiteY58" fmla="*/ 1560786 h 2017986"/>
                <a:gd name="connsiteX59" fmla="*/ 137155 w 1543816"/>
                <a:gd name="connsiteY59" fmla="*/ 1686910 h 2017986"/>
                <a:gd name="connsiteX60" fmla="*/ 89858 w 1543816"/>
                <a:gd name="connsiteY60" fmla="*/ 1718441 h 2017986"/>
                <a:gd name="connsiteX61" fmla="*/ 26796 w 1543816"/>
                <a:gd name="connsiteY61" fmla="*/ 1813034 h 2017986"/>
                <a:gd name="connsiteX62" fmla="*/ 58327 w 1543816"/>
                <a:gd name="connsiteY62" fmla="*/ 1844566 h 2017986"/>
                <a:gd name="connsiteX63" fmla="*/ 152920 w 1543816"/>
                <a:gd name="connsiteY63" fmla="*/ 1939159 h 2017986"/>
                <a:gd name="connsiteX64" fmla="*/ 326341 w 1543816"/>
                <a:gd name="connsiteY64" fmla="*/ 1986455 h 2017986"/>
                <a:gd name="connsiteX65" fmla="*/ 389403 w 1543816"/>
                <a:gd name="connsiteY65" fmla="*/ 2002221 h 2017986"/>
                <a:gd name="connsiteX66" fmla="*/ 594355 w 1543816"/>
                <a:gd name="connsiteY66" fmla="*/ 1986455 h 2017986"/>
                <a:gd name="connsiteX67" fmla="*/ 704713 w 1543816"/>
                <a:gd name="connsiteY67" fmla="*/ 1797269 h 2017986"/>
                <a:gd name="connsiteX68" fmla="*/ 767776 w 1543816"/>
                <a:gd name="connsiteY68" fmla="*/ 1828800 h 2017986"/>
                <a:gd name="connsiteX69" fmla="*/ 815072 w 1543816"/>
                <a:gd name="connsiteY69" fmla="*/ 1844566 h 2017986"/>
                <a:gd name="connsiteX70" fmla="*/ 830838 w 1543816"/>
                <a:gd name="connsiteY70" fmla="*/ 1891862 h 2017986"/>
                <a:gd name="connsiteX71" fmla="*/ 941196 w 1543816"/>
                <a:gd name="connsiteY71" fmla="*/ 1939159 h 2017986"/>
                <a:gd name="connsiteX72" fmla="*/ 1067320 w 1543816"/>
                <a:gd name="connsiteY72" fmla="*/ 1923393 h 2017986"/>
                <a:gd name="connsiteX73" fmla="*/ 1083086 w 1543816"/>
                <a:gd name="connsiteY73" fmla="*/ 1876097 h 2017986"/>
                <a:gd name="connsiteX74" fmla="*/ 1098851 w 1543816"/>
                <a:gd name="connsiteY74" fmla="*/ 1797269 h 2017986"/>
                <a:gd name="connsiteX75" fmla="*/ 1114617 w 1543816"/>
                <a:gd name="connsiteY75" fmla="*/ 1718441 h 2017986"/>
                <a:gd name="connsiteX0" fmla="*/ 1366865 w 1543816"/>
                <a:gd name="connsiteY0" fmla="*/ 2017986 h 2017986"/>
                <a:gd name="connsiteX1" fmla="*/ 1382631 w 1543816"/>
                <a:gd name="connsiteY1" fmla="*/ 1954924 h 2017986"/>
                <a:gd name="connsiteX2" fmla="*/ 1414162 w 1543816"/>
                <a:gd name="connsiteY2" fmla="*/ 1860331 h 2017986"/>
                <a:gd name="connsiteX3" fmla="*/ 1398396 w 1543816"/>
                <a:gd name="connsiteY3" fmla="*/ 1655379 h 2017986"/>
                <a:gd name="connsiteX4" fmla="*/ 1366865 w 1543816"/>
                <a:gd name="connsiteY4" fmla="*/ 1560786 h 2017986"/>
                <a:gd name="connsiteX5" fmla="*/ 1351100 w 1543816"/>
                <a:gd name="connsiteY5" fmla="*/ 1481959 h 2017986"/>
                <a:gd name="connsiteX6" fmla="*/ 1366865 w 1543816"/>
                <a:gd name="connsiteY6" fmla="*/ 1292772 h 2017986"/>
                <a:gd name="connsiteX7" fmla="*/ 1461458 w 1543816"/>
                <a:gd name="connsiteY7" fmla="*/ 1261241 h 2017986"/>
                <a:gd name="connsiteX8" fmla="*/ 1508755 w 1543816"/>
                <a:gd name="connsiteY8" fmla="*/ 1245476 h 2017986"/>
                <a:gd name="connsiteX9" fmla="*/ 1540286 w 1543816"/>
                <a:gd name="connsiteY9" fmla="*/ 1198179 h 2017986"/>
                <a:gd name="connsiteX10" fmla="*/ 1524520 w 1543816"/>
                <a:gd name="connsiteY10" fmla="*/ 1103586 h 2017986"/>
                <a:gd name="connsiteX11" fmla="*/ 1445693 w 1543816"/>
                <a:gd name="connsiteY11" fmla="*/ 961697 h 2017986"/>
                <a:gd name="connsiteX12" fmla="*/ 1398396 w 1543816"/>
                <a:gd name="connsiteY12" fmla="*/ 867103 h 2017986"/>
                <a:gd name="connsiteX13" fmla="*/ 1351100 w 1543816"/>
                <a:gd name="connsiteY13" fmla="*/ 851338 h 2017986"/>
                <a:gd name="connsiteX14" fmla="*/ 1098851 w 1543816"/>
                <a:gd name="connsiteY14" fmla="*/ 804041 h 2017986"/>
                <a:gd name="connsiteX15" fmla="*/ 1051555 w 1543816"/>
                <a:gd name="connsiteY15" fmla="*/ 819807 h 2017986"/>
                <a:gd name="connsiteX16" fmla="*/ 941196 w 1543816"/>
                <a:gd name="connsiteY16" fmla="*/ 961697 h 2017986"/>
                <a:gd name="connsiteX17" fmla="*/ 909665 w 1543816"/>
                <a:gd name="connsiteY17" fmla="*/ 1008993 h 2017986"/>
                <a:gd name="connsiteX18" fmla="*/ 878134 w 1543816"/>
                <a:gd name="connsiteY18" fmla="*/ 898634 h 2017986"/>
                <a:gd name="connsiteX19" fmla="*/ 893900 w 1543816"/>
                <a:gd name="connsiteY19" fmla="*/ 693683 h 2017986"/>
                <a:gd name="connsiteX20" fmla="*/ 909665 w 1543816"/>
                <a:gd name="connsiteY20" fmla="*/ 646386 h 2017986"/>
                <a:gd name="connsiteX21" fmla="*/ 1319569 w 1543816"/>
                <a:gd name="connsiteY21" fmla="*/ 567559 h 2017986"/>
                <a:gd name="connsiteX22" fmla="*/ 1366865 w 1543816"/>
                <a:gd name="connsiteY22" fmla="*/ 551793 h 2017986"/>
                <a:gd name="connsiteX23" fmla="*/ 1414162 w 1543816"/>
                <a:gd name="connsiteY23" fmla="*/ 457200 h 2017986"/>
                <a:gd name="connsiteX24" fmla="*/ 1382631 w 1543816"/>
                <a:gd name="connsiteY24" fmla="*/ 299545 h 2017986"/>
                <a:gd name="connsiteX25" fmla="*/ 1335334 w 1543816"/>
                <a:gd name="connsiteY25" fmla="*/ 268014 h 2017986"/>
                <a:gd name="connsiteX26" fmla="*/ 1177679 w 1543816"/>
                <a:gd name="connsiteY26" fmla="*/ 220717 h 2017986"/>
                <a:gd name="connsiteX27" fmla="*/ 1130382 w 1543816"/>
                <a:gd name="connsiteY27" fmla="*/ 189186 h 2017986"/>
                <a:gd name="connsiteX28" fmla="*/ 1020024 w 1543816"/>
                <a:gd name="connsiteY28" fmla="*/ 141890 h 2017986"/>
                <a:gd name="connsiteX29" fmla="*/ 972727 w 1543816"/>
                <a:gd name="connsiteY29" fmla="*/ 110359 h 2017986"/>
                <a:gd name="connsiteX30" fmla="*/ 846603 w 1543816"/>
                <a:gd name="connsiteY30" fmla="*/ 78828 h 2017986"/>
                <a:gd name="connsiteX31" fmla="*/ 704713 w 1543816"/>
                <a:gd name="connsiteY31" fmla="*/ 31531 h 2017986"/>
                <a:gd name="connsiteX32" fmla="*/ 657417 w 1543816"/>
                <a:gd name="connsiteY32" fmla="*/ 15766 h 2017986"/>
                <a:gd name="connsiteX33" fmla="*/ 499762 w 1543816"/>
                <a:gd name="connsiteY33" fmla="*/ 0 h 2017986"/>
                <a:gd name="connsiteX34" fmla="*/ 342107 w 1543816"/>
                <a:gd name="connsiteY34" fmla="*/ 15766 h 2017986"/>
                <a:gd name="connsiteX35" fmla="*/ 294810 w 1543816"/>
                <a:gd name="connsiteY35" fmla="*/ 47297 h 2017986"/>
                <a:gd name="connsiteX36" fmla="*/ 247513 w 1543816"/>
                <a:gd name="connsiteY36" fmla="*/ 141890 h 2017986"/>
                <a:gd name="connsiteX37" fmla="*/ 231748 w 1543816"/>
                <a:gd name="connsiteY37" fmla="*/ 204952 h 2017986"/>
                <a:gd name="connsiteX38" fmla="*/ 247513 w 1543816"/>
                <a:gd name="connsiteY38" fmla="*/ 299545 h 2017986"/>
                <a:gd name="connsiteX39" fmla="*/ 373638 w 1543816"/>
                <a:gd name="connsiteY39" fmla="*/ 331076 h 2017986"/>
                <a:gd name="connsiteX40" fmla="*/ 420934 w 1543816"/>
                <a:gd name="connsiteY40" fmla="*/ 362607 h 2017986"/>
                <a:gd name="connsiteX41" fmla="*/ 483996 w 1543816"/>
                <a:gd name="connsiteY41" fmla="*/ 409903 h 2017986"/>
                <a:gd name="connsiteX42" fmla="*/ 578589 w 1543816"/>
                <a:gd name="connsiteY42" fmla="*/ 441434 h 2017986"/>
                <a:gd name="connsiteX43" fmla="*/ 625886 w 1543816"/>
                <a:gd name="connsiteY43" fmla="*/ 457200 h 2017986"/>
                <a:gd name="connsiteX44" fmla="*/ 673182 w 1543816"/>
                <a:gd name="connsiteY44" fmla="*/ 488731 h 2017986"/>
                <a:gd name="connsiteX45" fmla="*/ 657417 w 1543816"/>
                <a:gd name="connsiteY45" fmla="*/ 756745 h 2017986"/>
                <a:gd name="connsiteX46" fmla="*/ 625886 w 1543816"/>
                <a:gd name="connsiteY46" fmla="*/ 867103 h 2017986"/>
                <a:gd name="connsiteX47" fmla="*/ 610120 w 1543816"/>
                <a:gd name="connsiteY47" fmla="*/ 1229710 h 2017986"/>
                <a:gd name="connsiteX48" fmla="*/ 578589 w 1543816"/>
                <a:gd name="connsiteY48" fmla="*/ 1560786 h 2017986"/>
                <a:gd name="connsiteX49" fmla="*/ 531293 w 1543816"/>
                <a:gd name="connsiteY49" fmla="*/ 1355834 h 2017986"/>
                <a:gd name="connsiteX50" fmla="*/ 515527 w 1543816"/>
                <a:gd name="connsiteY50" fmla="*/ 1292772 h 2017986"/>
                <a:gd name="connsiteX51" fmla="*/ 468231 w 1543816"/>
                <a:gd name="connsiteY51" fmla="*/ 1277007 h 2017986"/>
                <a:gd name="connsiteX52" fmla="*/ 357872 w 1543816"/>
                <a:gd name="connsiteY52" fmla="*/ 1213945 h 2017986"/>
                <a:gd name="connsiteX53" fmla="*/ 310576 w 1543816"/>
                <a:gd name="connsiteY53" fmla="*/ 1198179 h 2017986"/>
                <a:gd name="connsiteX54" fmla="*/ 89858 w 1543816"/>
                <a:gd name="connsiteY54" fmla="*/ 1245476 h 2017986"/>
                <a:gd name="connsiteX55" fmla="*/ 58327 w 1543816"/>
                <a:gd name="connsiteY55" fmla="*/ 1340069 h 2017986"/>
                <a:gd name="connsiteX56" fmla="*/ 74093 w 1543816"/>
                <a:gd name="connsiteY56" fmla="*/ 1481959 h 2017986"/>
                <a:gd name="connsiteX57" fmla="*/ 89858 w 1543816"/>
                <a:gd name="connsiteY57" fmla="*/ 1529255 h 2017986"/>
                <a:gd name="connsiteX58" fmla="*/ 137155 w 1543816"/>
                <a:gd name="connsiteY58" fmla="*/ 1560786 h 2017986"/>
                <a:gd name="connsiteX59" fmla="*/ 137155 w 1543816"/>
                <a:gd name="connsiteY59" fmla="*/ 1686910 h 2017986"/>
                <a:gd name="connsiteX60" fmla="*/ 89858 w 1543816"/>
                <a:gd name="connsiteY60" fmla="*/ 1718441 h 2017986"/>
                <a:gd name="connsiteX61" fmla="*/ 26796 w 1543816"/>
                <a:gd name="connsiteY61" fmla="*/ 1813034 h 2017986"/>
                <a:gd name="connsiteX62" fmla="*/ 58327 w 1543816"/>
                <a:gd name="connsiteY62" fmla="*/ 1844566 h 2017986"/>
                <a:gd name="connsiteX63" fmla="*/ 152920 w 1543816"/>
                <a:gd name="connsiteY63" fmla="*/ 1939159 h 2017986"/>
                <a:gd name="connsiteX64" fmla="*/ 326341 w 1543816"/>
                <a:gd name="connsiteY64" fmla="*/ 1986455 h 2017986"/>
                <a:gd name="connsiteX65" fmla="*/ 389403 w 1543816"/>
                <a:gd name="connsiteY65" fmla="*/ 2002221 h 2017986"/>
                <a:gd name="connsiteX66" fmla="*/ 535704 w 1543816"/>
                <a:gd name="connsiteY66" fmla="*/ 1800200 h 2017986"/>
                <a:gd name="connsiteX67" fmla="*/ 704713 w 1543816"/>
                <a:gd name="connsiteY67" fmla="*/ 1797269 h 2017986"/>
                <a:gd name="connsiteX68" fmla="*/ 767776 w 1543816"/>
                <a:gd name="connsiteY68" fmla="*/ 1828800 h 2017986"/>
                <a:gd name="connsiteX69" fmla="*/ 815072 w 1543816"/>
                <a:gd name="connsiteY69" fmla="*/ 1844566 h 2017986"/>
                <a:gd name="connsiteX70" fmla="*/ 830838 w 1543816"/>
                <a:gd name="connsiteY70" fmla="*/ 1891862 h 2017986"/>
                <a:gd name="connsiteX71" fmla="*/ 941196 w 1543816"/>
                <a:gd name="connsiteY71" fmla="*/ 1939159 h 2017986"/>
                <a:gd name="connsiteX72" fmla="*/ 1067320 w 1543816"/>
                <a:gd name="connsiteY72" fmla="*/ 1923393 h 2017986"/>
                <a:gd name="connsiteX73" fmla="*/ 1083086 w 1543816"/>
                <a:gd name="connsiteY73" fmla="*/ 1876097 h 2017986"/>
                <a:gd name="connsiteX74" fmla="*/ 1098851 w 1543816"/>
                <a:gd name="connsiteY74" fmla="*/ 1797269 h 2017986"/>
                <a:gd name="connsiteX75" fmla="*/ 1114617 w 1543816"/>
                <a:gd name="connsiteY75" fmla="*/ 1718441 h 2017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543816" h="2017986">
                  <a:moveTo>
                    <a:pt x="1366865" y="2017986"/>
                  </a:moveTo>
                  <a:cubicBezTo>
                    <a:pt x="1372120" y="1996965"/>
                    <a:pt x="1376405" y="1975678"/>
                    <a:pt x="1382631" y="1954924"/>
                  </a:cubicBezTo>
                  <a:cubicBezTo>
                    <a:pt x="1392182" y="1923089"/>
                    <a:pt x="1414162" y="1860331"/>
                    <a:pt x="1414162" y="1860331"/>
                  </a:cubicBezTo>
                  <a:cubicBezTo>
                    <a:pt x="1408907" y="1792014"/>
                    <a:pt x="1409083" y="1723060"/>
                    <a:pt x="1398396" y="1655379"/>
                  </a:cubicBezTo>
                  <a:cubicBezTo>
                    <a:pt x="1393212" y="1622549"/>
                    <a:pt x="1373383" y="1593377"/>
                    <a:pt x="1366865" y="1560786"/>
                  </a:cubicBezTo>
                  <a:lnTo>
                    <a:pt x="1351100" y="1481959"/>
                  </a:lnTo>
                  <a:cubicBezTo>
                    <a:pt x="1356355" y="1418897"/>
                    <a:pt x="1338565" y="1349372"/>
                    <a:pt x="1366865" y="1292772"/>
                  </a:cubicBezTo>
                  <a:cubicBezTo>
                    <a:pt x="1381729" y="1263044"/>
                    <a:pt x="1429927" y="1271751"/>
                    <a:pt x="1461458" y="1261241"/>
                  </a:cubicBezTo>
                  <a:lnTo>
                    <a:pt x="1508755" y="1245476"/>
                  </a:lnTo>
                  <a:cubicBezTo>
                    <a:pt x="1519265" y="1229710"/>
                    <a:pt x="1538194" y="1217011"/>
                    <a:pt x="1540286" y="1198179"/>
                  </a:cubicBezTo>
                  <a:cubicBezTo>
                    <a:pt x="1543816" y="1166409"/>
                    <a:pt x="1532273" y="1134598"/>
                    <a:pt x="1524520" y="1103586"/>
                  </a:cubicBezTo>
                  <a:cubicBezTo>
                    <a:pt x="1498799" y="1000702"/>
                    <a:pt x="1507864" y="1023868"/>
                    <a:pt x="1445693" y="961697"/>
                  </a:cubicBezTo>
                  <a:cubicBezTo>
                    <a:pt x="1435307" y="930540"/>
                    <a:pt x="1426179" y="889330"/>
                    <a:pt x="1398396" y="867103"/>
                  </a:cubicBezTo>
                  <a:cubicBezTo>
                    <a:pt x="1385419" y="856722"/>
                    <a:pt x="1366865" y="856593"/>
                    <a:pt x="1351100" y="851338"/>
                  </a:cubicBezTo>
                  <a:cubicBezTo>
                    <a:pt x="1212563" y="758980"/>
                    <a:pt x="1294214" y="784505"/>
                    <a:pt x="1098851" y="804041"/>
                  </a:cubicBezTo>
                  <a:cubicBezTo>
                    <a:pt x="1083086" y="809296"/>
                    <a:pt x="1065382" y="810589"/>
                    <a:pt x="1051555" y="819807"/>
                  </a:cubicBezTo>
                  <a:cubicBezTo>
                    <a:pt x="1007096" y="849446"/>
                    <a:pt x="966255" y="924108"/>
                    <a:pt x="941196" y="961697"/>
                  </a:cubicBezTo>
                  <a:lnTo>
                    <a:pt x="909665" y="1008993"/>
                  </a:lnTo>
                  <a:cubicBezTo>
                    <a:pt x="902231" y="986690"/>
                    <a:pt x="878134" y="918428"/>
                    <a:pt x="878134" y="898634"/>
                  </a:cubicBezTo>
                  <a:cubicBezTo>
                    <a:pt x="878134" y="830115"/>
                    <a:pt x="885401" y="761673"/>
                    <a:pt x="893900" y="693683"/>
                  </a:cubicBezTo>
                  <a:cubicBezTo>
                    <a:pt x="895961" y="677193"/>
                    <a:pt x="897914" y="658137"/>
                    <a:pt x="909665" y="646386"/>
                  </a:cubicBezTo>
                  <a:cubicBezTo>
                    <a:pt x="1027904" y="528146"/>
                    <a:pt x="1143899" y="576342"/>
                    <a:pt x="1319569" y="567559"/>
                  </a:cubicBezTo>
                  <a:cubicBezTo>
                    <a:pt x="1335334" y="562304"/>
                    <a:pt x="1353888" y="562174"/>
                    <a:pt x="1366865" y="551793"/>
                  </a:cubicBezTo>
                  <a:cubicBezTo>
                    <a:pt x="1394649" y="529566"/>
                    <a:pt x="1403776" y="488357"/>
                    <a:pt x="1414162" y="457200"/>
                  </a:cubicBezTo>
                  <a:cubicBezTo>
                    <a:pt x="1403652" y="404648"/>
                    <a:pt x="1403244" y="349015"/>
                    <a:pt x="1382631" y="299545"/>
                  </a:cubicBezTo>
                  <a:cubicBezTo>
                    <a:pt x="1375343" y="282055"/>
                    <a:pt x="1352649" y="275709"/>
                    <a:pt x="1335334" y="268014"/>
                  </a:cubicBezTo>
                  <a:cubicBezTo>
                    <a:pt x="1285987" y="246082"/>
                    <a:pt x="1230088" y="233820"/>
                    <a:pt x="1177679" y="220717"/>
                  </a:cubicBezTo>
                  <a:cubicBezTo>
                    <a:pt x="1161913" y="210207"/>
                    <a:pt x="1147330" y="197660"/>
                    <a:pt x="1130382" y="189186"/>
                  </a:cubicBezTo>
                  <a:cubicBezTo>
                    <a:pt x="953511" y="100751"/>
                    <a:pt x="1249668" y="273114"/>
                    <a:pt x="1020024" y="141890"/>
                  </a:cubicBezTo>
                  <a:cubicBezTo>
                    <a:pt x="1003573" y="132489"/>
                    <a:pt x="990534" y="116834"/>
                    <a:pt x="972727" y="110359"/>
                  </a:cubicBezTo>
                  <a:cubicBezTo>
                    <a:pt x="932001" y="95550"/>
                    <a:pt x="887714" y="92532"/>
                    <a:pt x="846603" y="78828"/>
                  </a:cubicBezTo>
                  <a:lnTo>
                    <a:pt x="704713" y="31531"/>
                  </a:lnTo>
                  <a:cubicBezTo>
                    <a:pt x="688948" y="26276"/>
                    <a:pt x="673953" y="17420"/>
                    <a:pt x="657417" y="15766"/>
                  </a:cubicBezTo>
                  <a:lnTo>
                    <a:pt x="499762" y="0"/>
                  </a:lnTo>
                  <a:cubicBezTo>
                    <a:pt x="447210" y="5255"/>
                    <a:pt x="393568" y="3890"/>
                    <a:pt x="342107" y="15766"/>
                  </a:cubicBezTo>
                  <a:cubicBezTo>
                    <a:pt x="323644" y="20027"/>
                    <a:pt x="308208" y="33899"/>
                    <a:pt x="294810" y="47297"/>
                  </a:cubicBezTo>
                  <a:cubicBezTo>
                    <a:pt x="267173" y="74934"/>
                    <a:pt x="257771" y="105988"/>
                    <a:pt x="247513" y="141890"/>
                  </a:cubicBezTo>
                  <a:cubicBezTo>
                    <a:pt x="241560" y="162724"/>
                    <a:pt x="237003" y="183931"/>
                    <a:pt x="231748" y="204952"/>
                  </a:cubicBezTo>
                  <a:cubicBezTo>
                    <a:pt x="237003" y="236483"/>
                    <a:pt x="223621" y="278308"/>
                    <a:pt x="247513" y="299545"/>
                  </a:cubicBezTo>
                  <a:cubicBezTo>
                    <a:pt x="279902" y="328336"/>
                    <a:pt x="373638" y="331076"/>
                    <a:pt x="373638" y="331076"/>
                  </a:cubicBezTo>
                  <a:cubicBezTo>
                    <a:pt x="389403" y="341586"/>
                    <a:pt x="405516" y="351594"/>
                    <a:pt x="420934" y="362607"/>
                  </a:cubicBezTo>
                  <a:cubicBezTo>
                    <a:pt x="442315" y="377879"/>
                    <a:pt x="460494" y="398152"/>
                    <a:pt x="483996" y="409903"/>
                  </a:cubicBezTo>
                  <a:cubicBezTo>
                    <a:pt x="513724" y="424767"/>
                    <a:pt x="547058" y="430924"/>
                    <a:pt x="578589" y="441434"/>
                  </a:cubicBezTo>
                  <a:cubicBezTo>
                    <a:pt x="594355" y="446689"/>
                    <a:pt x="612059" y="447982"/>
                    <a:pt x="625886" y="457200"/>
                  </a:cubicBezTo>
                  <a:lnTo>
                    <a:pt x="673182" y="488731"/>
                  </a:lnTo>
                  <a:cubicBezTo>
                    <a:pt x="667927" y="578069"/>
                    <a:pt x="665902" y="667656"/>
                    <a:pt x="657417" y="756745"/>
                  </a:cubicBezTo>
                  <a:cubicBezTo>
                    <a:pt x="654778" y="784455"/>
                    <a:pt x="635344" y="838729"/>
                    <a:pt x="625886" y="867103"/>
                  </a:cubicBezTo>
                  <a:cubicBezTo>
                    <a:pt x="620631" y="987972"/>
                    <a:pt x="616015" y="1108870"/>
                    <a:pt x="610120" y="1229710"/>
                  </a:cubicBezTo>
                  <a:cubicBezTo>
                    <a:pt x="595816" y="1522933"/>
                    <a:pt x="623897" y="1424867"/>
                    <a:pt x="578589" y="1560786"/>
                  </a:cubicBezTo>
                  <a:cubicBezTo>
                    <a:pt x="554327" y="1439471"/>
                    <a:pt x="569321" y="1507945"/>
                    <a:pt x="531293" y="1355834"/>
                  </a:cubicBezTo>
                  <a:cubicBezTo>
                    <a:pt x="526038" y="1334813"/>
                    <a:pt x="536083" y="1299624"/>
                    <a:pt x="515527" y="1292772"/>
                  </a:cubicBezTo>
                  <a:lnTo>
                    <a:pt x="468231" y="1277007"/>
                  </a:lnTo>
                  <a:cubicBezTo>
                    <a:pt x="420730" y="1245340"/>
                    <a:pt x="413879" y="1237949"/>
                    <a:pt x="357872" y="1213945"/>
                  </a:cubicBezTo>
                  <a:cubicBezTo>
                    <a:pt x="342598" y="1207399"/>
                    <a:pt x="326341" y="1203434"/>
                    <a:pt x="310576" y="1198179"/>
                  </a:cubicBezTo>
                  <a:cubicBezTo>
                    <a:pt x="299402" y="1199195"/>
                    <a:pt x="126329" y="1187122"/>
                    <a:pt x="89858" y="1245476"/>
                  </a:cubicBezTo>
                  <a:cubicBezTo>
                    <a:pt x="72243" y="1273661"/>
                    <a:pt x="58327" y="1340069"/>
                    <a:pt x="58327" y="1340069"/>
                  </a:cubicBezTo>
                  <a:cubicBezTo>
                    <a:pt x="63582" y="1387366"/>
                    <a:pt x="66270" y="1435019"/>
                    <a:pt x="74093" y="1481959"/>
                  </a:cubicBezTo>
                  <a:cubicBezTo>
                    <a:pt x="76825" y="1498351"/>
                    <a:pt x="79477" y="1516278"/>
                    <a:pt x="89858" y="1529255"/>
                  </a:cubicBezTo>
                  <a:cubicBezTo>
                    <a:pt x="101695" y="1544051"/>
                    <a:pt x="121389" y="1550276"/>
                    <a:pt x="137155" y="1560786"/>
                  </a:cubicBezTo>
                  <a:cubicBezTo>
                    <a:pt x="153321" y="1609285"/>
                    <a:pt x="169196" y="1630839"/>
                    <a:pt x="137155" y="1686910"/>
                  </a:cubicBezTo>
                  <a:cubicBezTo>
                    <a:pt x="127754" y="1703361"/>
                    <a:pt x="105624" y="1707931"/>
                    <a:pt x="89858" y="1718441"/>
                  </a:cubicBezTo>
                  <a:cubicBezTo>
                    <a:pt x="68837" y="1749972"/>
                    <a:pt x="0" y="1786237"/>
                    <a:pt x="26796" y="1813034"/>
                  </a:cubicBezTo>
                  <a:cubicBezTo>
                    <a:pt x="37306" y="1823545"/>
                    <a:pt x="49042" y="1832959"/>
                    <a:pt x="58327" y="1844566"/>
                  </a:cubicBezTo>
                  <a:cubicBezTo>
                    <a:pt x="100999" y="1897906"/>
                    <a:pt x="79463" y="1902430"/>
                    <a:pt x="152920" y="1939159"/>
                  </a:cubicBezTo>
                  <a:cubicBezTo>
                    <a:pt x="211984" y="1968691"/>
                    <a:pt x="264061" y="1972615"/>
                    <a:pt x="326341" y="1986455"/>
                  </a:cubicBezTo>
                  <a:cubicBezTo>
                    <a:pt x="347493" y="1991155"/>
                    <a:pt x="368382" y="1996966"/>
                    <a:pt x="389403" y="2002221"/>
                  </a:cubicBezTo>
                  <a:cubicBezTo>
                    <a:pt x="457720" y="1996966"/>
                    <a:pt x="469821" y="1819024"/>
                    <a:pt x="535704" y="1800200"/>
                  </a:cubicBezTo>
                  <a:cubicBezTo>
                    <a:pt x="588256" y="1766041"/>
                    <a:pt x="675810" y="1823545"/>
                    <a:pt x="704713" y="1797269"/>
                  </a:cubicBezTo>
                  <a:cubicBezTo>
                    <a:pt x="725734" y="1807779"/>
                    <a:pt x="746174" y="1819542"/>
                    <a:pt x="767776" y="1828800"/>
                  </a:cubicBezTo>
                  <a:cubicBezTo>
                    <a:pt x="783051" y="1835346"/>
                    <a:pt x="803321" y="1832815"/>
                    <a:pt x="815072" y="1844566"/>
                  </a:cubicBezTo>
                  <a:cubicBezTo>
                    <a:pt x="826823" y="1856317"/>
                    <a:pt x="820457" y="1878885"/>
                    <a:pt x="830838" y="1891862"/>
                  </a:cubicBezTo>
                  <a:cubicBezTo>
                    <a:pt x="858057" y="1925885"/>
                    <a:pt x="903328" y="1929692"/>
                    <a:pt x="941196" y="1939159"/>
                  </a:cubicBezTo>
                  <a:cubicBezTo>
                    <a:pt x="983237" y="1933904"/>
                    <a:pt x="1028603" y="1940600"/>
                    <a:pt x="1067320" y="1923393"/>
                  </a:cubicBezTo>
                  <a:cubicBezTo>
                    <a:pt x="1082506" y="1916644"/>
                    <a:pt x="1079055" y="1892219"/>
                    <a:pt x="1083086" y="1876097"/>
                  </a:cubicBezTo>
                  <a:cubicBezTo>
                    <a:pt x="1089585" y="1850101"/>
                    <a:pt x="1093038" y="1823427"/>
                    <a:pt x="1098851" y="1797269"/>
                  </a:cubicBezTo>
                  <a:cubicBezTo>
                    <a:pt x="1115892" y="1720586"/>
                    <a:pt x="1114617" y="1757942"/>
                    <a:pt x="1114617" y="171844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" name="Picture 4" descr="http://papa-vlad.ru/data/rastenija-i-griby/Griby-2.files/0020-036-Mukhomor.jpg"/>
            <p:cNvPicPr>
              <a:picLocks noChangeAspect="1" noChangeArrowheads="1"/>
            </p:cNvPicPr>
            <p:nvPr/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116616" y="1628800"/>
              <a:ext cx="1944216" cy="239746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fade thruBlk="1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83237E-6 C 0.02899 0.00601 0.12899 0.02242 0.17465 0.03653 C 0.22031 0.05063 0.24357 0.06289 0.27343 0.08416 C 0.30312 0.10566 0.33003 0.12624 0.35329 0.16555 C 0.37656 0.20462 0.40086 0.28693 0.41336 0.31907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" y="16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0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0.02359 C 0.0026 -0.04093 0.00538 -0.05827 0.01718 -0.07029 C 0.02881 -0.08255 0.04826 -0.09064 0.07048 -0.09665 C 0.09253 -0.10266 0.12447 -0.11468 0.14965 -0.10682 C 0.17482 -0.09873 0.20329 -0.06821 0.22187 -0.04763 C 0.24045 -0.02705 0.25295 -0.00578 0.26163 0.01618 C 0.27031 0.03815 0.27204 0.0615 0.27378 0.08485 " pathEditMode="relative" rAng="0" ptsTypes="aaaaaaA">
                                      <p:cBhvr>
                                        <p:cTn id="19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" y="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0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3.87283E-6 C -0.02171 -0.00115 -0.04324 -0.00208 -0.05956 0.01619 C -0.07588 0.03446 -0.09237 0.06682 -0.09827 0.1096 C -0.10417 0.15237 -0.09775 0.22081 -0.0948 0.2733 C -0.09185 0.32578 -0.08299 0.4 -0.08074 0.42521 " pathEditMode="relative" ptsTypes="aaaaA">
                                      <p:cBhvr>
                                        <p:cTn id="28" dur="2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0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79191E-6 C -0.03698 1.79191E-6 -0.07396 1.79191E-6 -0.11233 0.00809 C -0.1507 0.01595 -0.18924 0.01965 -0.22986 0.04693 C -0.27049 0.07422 -0.32952 0.11283 -0.35608 0.17179 C -0.38264 0.23075 -0.38386 0.34589 -0.38941 0.40139 C -0.39497 0.45665 -0.39219 0.48023 -0.38941 0.50381 " pathEditMode="relative" rAng="0" ptsTypes="aaaaaA">
                                      <p:cBhvr>
                                        <p:cTn id="37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" y="2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16185E-6 C 0.00087 -0.02914 0.00173 -0.05804 -0.00712 -0.09827 C -0.01597 -0.1385 -0.03629 -0.19838 -0.05261 -0.2407 C -0.06893 -0.28301 -0.08281 -0.32648 -0.10538 -0.35284 C -0.12795 -0.37919 -0.16268 -0.39168 -0.18785 -0.39954 C -0.21302 -0.4074 -0.23438 -0.40532 -0.25625 -0.39954 C -0.27813 -0.39376 -0.30434 -0.3896 -0.31927 -0.36463 C -0.3342 -0.33966 -0.34149 -0.28879 -0.34566 -0.25018 C -0.34983 -0.21156 -0.34688 -0.17249 -0.34393 -0.13318 " pathEditMode="relative" ptsTypes="aaaaaaaaA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0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89017E-7 C -0.00763 -0.03399 -0.0151 -0.06775 -0.05104 -0.08879 C -0.08697 -0.10983 -0.16666 -0.15422 -0.21579 -0.12625 C -0.26493 -0.09827 -0.30538 -0.00948 -0.34566 0.07953 " pathEditMode="relative" ptsTypes="aaaA">
                                      <p:cBhvr>
                                        <p:cTn id="82" dur="2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69269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Шаг 1. Берём лист бумаги и сгибаем его пополам, намечая линию.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Шаг 2. К середине намеченной линии, загибаем верхнюю и нижнюю часть поделки.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Шаг 3.  Получилась поделка похожая на «дверь». Далее намечаем линию и переворачиваем поделку.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Шаг 4. Теперь делаем две складки «долина» к центру.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4" name="Picture 4" descr="Оригами гриб схема сборки шаг 1-4"/>
          <p:cNvPicPr>
            <a:picLocks noChangeAspect="1" noChangeArrowheads="1"/>
          </p:cNvPicPr>
          <p:nvPr/>
        </p:nvPicPr>
        <p:blipFill>
          <a:blip r:embed="rId2" cstate="print"/>
          <a:srcRect l="56665" b="39521"/>
          <a:stretch>
            <a:fillRect/>
          </a:stretch>
        </p:blipFill>
        <p:spPr bwMode="auto">
          <a:xfrm>
            <a:off x="6516216" y="260648"/>
            <a:ext cx="1214374" cy="1161877"/>
          </a:xfrm>
          <a:prstGeom prst="rect">
            <a:avLst/>
          </a:prstGeom>
          <a:noFill/>
        </p:spPr>
      </p:pic>
      <p:pic>
        <p:nvPicPr>
          <p:cNvPr id="30726" name="Picture 6" descr="Оригами гриб схема сборки шаг 1-4"/>
          <p:cNvPicPr>
            <a:picLocks noChangeAspect="1" noChangeArrowheads="1"/>
          </p:cNvPicPr>
          <p:nvPr/>
        </p:nvPicPr>
        <p:blipFill>
          <a:blip r:embed="rId2" cstate="print"/>
          <a:srcRect l="1382" t="2016" r="65448" b="42304"/>
          <a:stretch>
            <a:fillRect/>
          </a:stretch>
        </p:blipFill>
        <p:spPr bwMode="auto">
          <a:xfrm>
            <a:off x="5292080" y="476672"/>
            <a:ext cx="1008112" cy="1160157"/>
          </a:xfrm>
          <a:prstGeom prst="rect">
            <a:avLst/>
          </a:prstGeom>
          <a:noFill/>
        </p:spPr>
      </p:pic>
      <p:pic>
        <p:nvPicPr>
          <p:cNvPr id="30728" name="Picture 8" descr="Оригами гриб схема сборки шаг 1-4"/>
          <p:cNvPicPr>
            <a:picLocks noChangeAspect="1" noChangeArrowheads="1"/>
          </p:cNvPicPr>
          <p:nvPr/>
        </p:nvPicPr>
        <p:blipFill>
          <a:blip r:embed="rId2" cstate="print"/>
          <a:srcRect l="1382" t="56447" r="61302" b="1217"/>
          <a:stretch>
            <a:fillRect/>
          </a:stretch>
        </p:blipFill>
        <p:spPr bwMode="auto">
          <a:xfrm>
            <a:off x="5364088" y="1772816"/>
            <a:ext cx="1584176" cy="1232137"/>
          </a:xfrm>
          <a:prstGeom prst="rect">
            <a:avLst/>
          </a:prstGeom>
          <a:noFill/>
        </p:spPr>
      </p:pic>
      <p:pic>
        <p:nvPicPr>
          <p:cNvPr id="30730" name="Picture 10" descr="Оригами гриб схема сборки шаг 1-4"/>
          <p:cNvPicPr>
            <a:picLocks noChangeAspect="1" noChangeArrowheads="1"/>
          </p:cNvPicPr>
          <p:nvPr/>
        </p:nvPicPr>
        <p:blipFill>
          <a:blip r:embed="rId2" cstate="print"/>
          <a:srcRect l="62193" t="58463" r="-891" b="1217"/>
          <a:stretch>
            <a:fillRect/>
          </a:stretch>
        </p:blipFill>
        <p:spPr bwMode="auto">
          <a:xfrm>
            <a:off x="7092280" y="1412776"/>
            <a:ext cx="1713790" cy="122413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3645024"/>
            <a:ext cx="55446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Шаг 5. Потяните за уголки верхний слой бумаги, раскройте, выполнив две складки «гора» и расплющьте. 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Шаг 6. После всех действий, у Вас должна получиться такая подделка. Ее нужно повернуть и перевернуть.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Шаг 7. Вот и получилась готовая поделка оригами гриб.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2" name="Picture 12" descr="Оригами гриб схема складывания 5-7"/>
          <p:cNvPicPr>
            <a:picLocks noChangeAspect="1" noChangeArrowheads="1"/>
          </p:cNvPicPr>
          <p:nvPr/>
        </p:nvPicPr>
        <p:blipFill>
          <a:blip r:embed="rId3" cstate="print"/>
          <a:srcRect t="12857" r="75659" b="40858"/>
          <a:stretch>
            <a:fillRect/>
          </a:stretch>
        </p:blipFill>
        <p:spPr bwMode="auto">
          <a:xfrm>
            <a:off x="7524328" y="2636912"/>
            <a:ext cx="1224136" cy="1296144"/>
          </a:xfrm>
          <a:prstGeom prst="rect">
            <a:avLst/>
          </a:prstGeom>
          <a:noFill/>
        </p:spPr>
      </p:pic>
      <p:pic>
        <p:nvPicPr>
          <p:cNvPr id="30734" name="Picture 14" descr="Оригами гриб схема складывания 5-7"/>
          <p:cNvPicPr>
            <a:picLocks noChangeAspect="1" noChangeArrowheads="1"/>
          </p:cNvPicPr>
          <p:nvPr/>
        </p:nvPicPr>
        <p:blipFill>
          <a:blip r:embed="rId3" cstate="print"/>
          <a:srcRect l="54408" r="1206" b="40858"/>
          <a:stretch>
            <a:fillRect/>
          </a:stretch>
        </p:blipFill>
        <p:spPr bwMode="auto">
          <a:xfrm>
            <a:off x="5868144" y="3140968"/>
            <a:ext cx="1728192" cy="1282207"/>
          </a:xfrm>
          <a:prstGeom prst="rect">
            <a:avLst/>
          </a:prstGeom>
          <a:noFill/>
        </p:spPr>
      </p:pic>
      <p:pic>
        <p:nvPicPr>
          <p:cNvPr id="30736" name="Picture 16" descr="Оригами гриб схема складывания 5-7"/>
          <p:cNvPicPr>
            <a:picLocks noChangeAspect="1" noChangeArrowheads="1"/>
          </p:cNvPicPr>
          <p:nvPr/>
        </p:nvPicPr>
        <p:blipFill>
          <a:blip r:embed="rId3" cstate="print"/>
          <a:srcRect l="30068" t="56570" r="34864" b="2287"/>
          <a:stretch>
            <a:fillRect/>
          </a:stretch>
        </p:blipFill>
        <p:spPr bwMode="auto">
          <a:xfrm>
            <a:off x="7380312" y="4077072"/>
            <a:ext cx="1763688" cy="1152128"/>
          </a:xfrm>
          <a:prstGeom prst="rect">
            <a:avLst/>
          </a:prstGeom>
          <a:noFill/>
        </p:spPr>
      </p:pic>
      <p:pic>
        <p:nvPicPr>
          <p:cNvPr id="13" name="Picture 2" descr="Оригами гриб мастер-класс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 l="9630" t="19664" r="13326" b="6048"/>
          <a:stretch>
            <a:fillRect/>
          </a:stretch>
        </p:blipFill>
        <p:spPr bwMode="auto">
          <a:xfrm>
            <a:off x="5292080" y="4869160"/>
            <a:ext cx="2592288" cy="1836204"/>
          </a:xfrm>
          <a:prstGeom prst="round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0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Сделайте с ребёнком поделку «Гриб»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Пользователь\Рабочий стол\Рисунок1 ф6.jpg"/>
          <p:cNvPicPr>
            <a:picLocks noChangeAspect="1" noChangeArrowheads="1"/>
          </p:cNvPicPr>
          <p:nvPr/>
        </p:nvPicPr>
        <p:blipFill>
          <a:blip r:embed="rId2" cstate="print"/>
          <a:srcRect l="1176" t="1701" r="2750" b="1701"/>
          <a:stretch>
            <a:fillRect/>
          </a:stretch>
        </p:blipFill>
        <p:spPr bwMode="auto">
          <a:xfrm>
            <a:off x="-47160" y="-73039"/>
            <a:ext cx="9191160" cy="693103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71600" y="188640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Контрольные вопросы по теме: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1484784"/>
            <a:ext cx="812260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Вспомни 8 - 10 названий грибов.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Сосчитай до пяти: груздь, боровик, волнушка, сыроежка.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Назови 5 съедобных грибов и 3 несъедобных.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лучше найти 1 белый гриб или 5 мухоморов?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лишнее маслёнок, подосиновик, мухомор, сыроежка?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приготовить из грибов?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Пользователь\Рабочий стол\Рисунок1 ф6.jpg"/>
          <p:cNvPicPr>
            <a:picLocks noChangeAspect="1" noChangeArrowheads="1"/>
          </p:cNvPicPr>
          <p:nvPr/>
        </p:nvPicPr>
        <p:blipFill>
          <a:blip r:embed="rId2" cstate="print"/>
          <a:srcRect l="1370" t="1176" r="1321" b="263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475656" y="332656"/>
            <a:ext cx="19322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628800"/>
            <a:ext cx="8830174" cy="4431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Расширить и закрепить представления ребёнка о грибах, о сборе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грибов.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Ввести в активный словарь ребёнка:</a:t>
            </a:r>
          </a:p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Существительные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названия грибов, лукошко, корзинка, грибник,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грибница, мох, бор, чаща.   </a:t>
            </a:r>
          </a:p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Глаголы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прятаться, собирать, заблудиться, сушить заготавливать,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срезать, срывать, солить, мариновать.</a:t>
            </a:r>
          </a:p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Прилагательные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съедобный, ядовитый, несъедобный, сушёный,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маринованный.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Пользователь\Рабочий стол\Рисунок1 ф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83568" y="1268760"/>
            <a:ext cx="68407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Сходите с ребёнком в лес за грибами и покажите ему съедобные и несъедобные грибы; (если вы не сможете побывать в лесу, купите или покажите грибы на рынке); 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рассмотрите с ребёнком ножку и шляпку гриба, обратите внимание на строение и окраску шляпки; 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расскажите ребёнку, где растут грибы; что грибы можно жарить, солить, мариновать и варить. 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15616" y="1052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188640"/>
            <a:ext cx="63022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Рекомендации родителям: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50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75000"/>
                <a:alpha val="41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Пользователь\Рабочий стол\Рисунок1 ф6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l="1370" t="1176" r="1321" b="263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907704" y="0"/>
            <a:ext cx="490493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Координация речи с движением</a:t>
            </a:r>
            <a:endParaRPr lang="ru-RU" sz="2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620689"/>
            <a:ext cx="889248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Мы идём в осенний лес.              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(Ребёнок марширует на месте)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 в лесу полно чудес!                  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(разводит руки в стороны,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«удивляется»)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Дождь вчера в лесу прошёл –       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(потряхивает ладонями)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Это очень хорошо.       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(хлопает в ладоши)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Будем мы грибы искать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(приставляет ладонь к глазам,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смотрит в одну и в другую   сторону)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 в корзинку собирать.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(«корзина» – «свести  руки перед  собой)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Вот сидят маслята,                              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загибает по одному пальцу на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   На пеньке – опята,        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каждое название грибочка)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 во мху – лисички,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Дружные сестрички.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«Подосиновик, груздок,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Полезайте в кузовок!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Ну, а ты, мухомор,     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(грозит указательным пальцем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Украшай осенний бор»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правой руки)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Пользователь\Рабочий стол\Рисунок1 ф6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23528" y="2204864"/>
            <a:ext cx="7406836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 "Сосчитай грибы":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Один мухомор — два мухомора — ……., …….., пять мухоморов;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Одна сыроежка — две сыроежки — ……, ……, пять сыроежек;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Один груздь — два груздя — …….., …….., пять груздей. </a:t>
            </a:r>
          </a:p>
          <a:p>
            <a:r>
              <a:rPr lang="ru-RU" dirty="0" smtClean="0"/>
              <a:t>  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836712"/>
            <a:ext cx="806489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 "Скажи наоборот":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Рыжик съедобный, а мухомор ………. (несъедобный, ядовитый);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белого гриба толстая ножка, а у подосиновика …….. (тонкая);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Опёнок маленький, а боровик ……….(большой).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116632"/>
            <a:ext cx="47884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Игры и упражнения</a:t>
            </a:r>
            <a:endParaRPr lang="ru-RU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5936" y="3573016"/>
            <a:ext cx="30644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«Где сидит гусеница?»</a:t>
            </a:r>
            <a:endParaRPr lang="ru-RU" sz="2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3848" y="4005064"/>
            <a:ext cx="527898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Найдите изображение грибочка. Вырежьте гусеницу. Перемещайте</a:t>
            </a:r>
          </a:p>
          <a:p>
            <a:r>
              <a:rPr lang="ru-RU" dirty="0" smtClean="0"/>
              <a:t>её по грибочку, задайте вопросы: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- Где сидит гусеница?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- Куда спряталась гусеница?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3314" name="Picture 2" descr="http://www.baby-news.net/images/paint/3886.gif"/>
          <p:cNvPicPr>
            <a:picLocks noChangeAspect="1" noChangeArrowheads="1"/>
          </p:cNvPicPr>
          <p:nvPr/>
        </p:nvPicPr>
        <p:blipFill>
          <a:blip r:embed="rId3" cstate="print"/>
          <a:srcRect r="5501" b="45738"/>
          <a:stretch>
            <a:fillRect/>
          </a:stretch>
        </p:blipFill>
        <p:spPr bwMode="auto">
          <a:xfrm>
            <a:off x="7092280" y="4941168"/>
            <a:ext cx="2027026" cy="183600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Documents and Settings\Пользователь\Рабочий стол\Рисунок1 ф6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1370" t="1176" r="1321" b="263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758FF3-41B5-4BD8-8E61-C0574CC3C2C7}" type="datetime1">
              <a:rPr lang="ru-RU" smtClean="0"/>
              <a:pPr>
                <a:defRPr/>
              </a:pPr>
              <a:t>01.10.2013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EED987-281C-4DC8-A28B-D4541B78B9F4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55576" y="188640"/>
            <a:ext cx="78534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Сколько грибов  спряталось на картинке?</a:t>
            </a:r>
            <a:endParaRPr lang="ru-RU" sz="32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3933056"/>
            <a:ext cx="1800200" cy="2672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Documents and Settings\Пользователь\Рабочий стол\281888049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287445">
            <a:off x="1032286" y="2198280"/>
            <a:ext cx="2817239" cy="2727088"/>
          </a:xfrm>
          <a:prstGeom prst="rect">
            <a:avLst/>
          </a:prstGeom>
          <a:noFill/>
        </p:spPr>
      </p:pic>
      <p:pic>
        <p:nvPicPr>
          <p:cNvPr id="1026" name="Picture 2" descr="C:\Documents and Settings\Пользователь\Рабочий стол\281888049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253829">
            <a:off x="2267744" y="2132856"/>
            <a:ext cx="2309242" cy="2235346"/>
          </a:xfrm>
          <a:prstGeom prst="rect">
            <a:avLst/>
          </a:prstGeom>
          <a:noFill/>
        </p:spPr>
      </p:pic>
      <p:pic>
        <p:nvPicPr>
          <p:cNvPr id="1029" name="Picture 5" descr="C:\Documents and Settings\Пользователь\Рабочий стол\281888049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269064">
            <a:off x="4023073" y="1653363"/>
            <a:ext cx="1517154" cy="1960389"/>
          </a:xfrm>
          <a:prstGeom prst="rect">
            <a:avLst/>
          </a:prstGeom>
          <a:noFill/>
        </p:spPr>
      </p:pic>
      <p:pic>
        <p:nvPicPr>
          <p:cNvPr id="1035" name="Picture 11" descr="C:\Documents and Settings\Пользователь\Рабочий стол\s0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912767">
            <a:off x="5328282" y="2624459"/>
            <a:ext cx="1607443" cy="2059789"/>
          </a:xfrm>
          <a:prstGeom prst="rect">
            <a:avLst/>
          </a:prstGeom>
          <a:noFill/>
        </p:spPr>
      </p:pic>
      <p:pic>
        <p:nvPicPr>
          <p:cNvPr id="1027" name="Picture 3" descr="C:\Documents and Settings\Пользователь\Рабочий стол\281888049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069343">
            <a:off x="3910923" y="2745678"/>
            <a:ext cx="2008487" cy="1944216"/>
          </a:xfrm>
          <a:prstGeom prst="rect">
            <a:avLst/>
          </a:prstGeom>
          <a:noFill/>
        </p:spPr>
      </p:pic>
      <p:pic>
        <p:nvPicPr>
          <p:cNvPr id="1030" name="Picture 6" descr="C:\Documents and Settings\Пользователь\Рабочий стол\281888049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421723">
            <a:off x="2434098" y="3540275"/>
            <a:ext cx="1877194" cy="1817124"/>
          </a:xfrm>
          <a:prstGeom prst="rect">
            <a:avLst/>
          </a:prstGeom>
          <a:noFill/>
        </p:spPr>
      </p:pic>
      <p:pic>
        <p:nvPicPr>
          <p:cNvPr id="1036" name="Picture 12" descr="C:\Documents and Settings\Пользователь\Рабочий стол\s04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7981937">
            <a:off x="4025136" y="3371942"/>
            <a:ext cx="1814513" cy="277915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Пользователь\Рабочий стол\Рисунок1 ф6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1370" t="1176" r="1321" b="263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467544" y="836712"/>
            <a:ext cx="74106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Познакомьте ребёнка с многозначными слова, объясните разницу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значении этих слов.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Пользователь\Рабочий стол\-_2_~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44824"/>
            <a:ext cx="8140700" cy="4635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75000"/>
                <a:alpha val="41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Пользователь\Рабочий стол\Рисунок1 ф6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1370" t="1176" r="1321" b="263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0"/>
            <a:ext cx="5474472" cy="68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67544" y="332656"/>
            <a:ext cx="3008313" cy="4691063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Расскажи, какие грибы нашёл мальчик, а какие девочка.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Назови грибы, которые есть нельзя.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Объясни, почему так называются: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подберёзовик, подосиновик,  лисичка, боровик.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93096"/>
            <a:ext cx="1547664" cy="229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50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75000"/>
                <a:alpha val="41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Пользователь\Рабочий стол\Рисунок1 ф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2051" name="Picture 3" descr="C:\Documents and Settings\Пользователь\Рабочий стол\cherer01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16632"/>
            <a:ext cx="6014323" cy="66153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7504" y="1196752"/>
            <a:ext cx="28083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Распечатайте.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Предложите ребёнку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составить рассказ и раскрасить.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770</Words>
  <Application>Microsoft Office PowerPoint</Application>
  <PresentationFormat>Экран (4:3)</PresentationFormat>
  <Paragraphs>122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для осуществления совместной деятельности детей и взрослых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Арсеньева О.Ю.</dc:creator>
  <cp:lastModifiedBy>Пользователь</cp:lastModifiedBy>
  <cp:revision>44</cp:revision>
  <dcterms:created xsi:type="dcterms:W3CDTF">2013-09-26T10:13:08Z</dcterms:created>
  <dcterms:modified xsi:type="dcterms:W3CDTF">2013-10-01T13:34:16Z</dcterms:modified>
</cp:coreProperties>
</file>