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6" r:id="rId6"/>
    <p:sldId id="277" r:id="rId7"/>
    <p:sldId id="278" r:id="rId8"/>
    <p:sldId id="279" r:id="rId9"/>
    <p:sldId id="280" r:id="rId10"/>
    <p:sldId id="282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53" autoAdjust="0"/>
    <p:restoredTop sz="94624" autoAdjust="0"/>
  </p:normalViewPr>
  <p:slideViewPr>
    <p:cSldViewPr>
      <p:cViewPr>
        <p:scale>
          <a:sx n="53" d="100"/>
          <a:sy n="53" d="100"/>
        </p:scale>
        <p:origin x="-183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827D-1E0C-4A71-A5CB-11ADAABCE454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3D4D-3F8B-492A-826F-70F7EDA54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d767c7dc7cae9ccabee57e66a728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Рисунок 4" descr="fc595a0394c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285728"/>
            <a:ext cx="3888886" cy="46434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74147158_3419483_vvv202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214290"/>
            <a:ext cx="4143404" cy="34528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0a30211d3fe0ccc9d4f93e55dcdee8bb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3071810"/>
            <a:ext cx="5238750" cy="35004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2278-2-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835_html_7de923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4070073" cy="607223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0_351e6_e05098e8_-3-X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428604"/>
            <a:ext cx="4167185" cy="31253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7562768sif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3786190"/>
            <a:ext cx="4112340" cy="26897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2278-2-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2428868"/>
            <a:ext cx="44431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  <a:t>СПАСИБО</a:t>
            </a:r>
            <a:endParaRPr lang="ru-RU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lfons.ru-11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7884" y="357166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ОКРЫТИЕ ВТОРОГО ФРОНТА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123_1406973187_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643314"/>
            <a:ext cx="4214842" cy="28801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152_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53242" y="3643314"/>
            <a:ext cx="3710110" cy="278608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57166"/>
            <a:ext cx="5222101" cy="307182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72198" y="2143116"/>
            <a:ext cx="24284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6 ИЮНЯ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1944 ГОД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lfons.ru-11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4" cy="6858000"/>
          </a:xfrm>
          <a:prstGeom prst="rect">
            <a:avLst/>
          </a:prstGeom>
        </p:spPr>
      </p:pic>
      <p:pic>
        <p:nvPicPr>
          <p:cNvPr id="3" name="Рисунок 2" descr="74095905_3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4907190" cy="35719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4739370686002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214810" y="2643182"/>
            <a:ext cx="4691096" cy="392909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4286256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ВОЕНОСЛУЖАЩИЕ МИЛЕТОН КАНТАРИЯ И МИХАИЛ ЕГОРОВ 1 МАЯ 1945 ГОДА ПОДНЯЛИ НАД РЕЙХСТАГОМ ЗНАМЯ ПОБЕДЫ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500042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ЗНАМЯ ПОБЕДЫ НАД РЕЙХСТАГОМ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259046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"/>
            <a:ext cx="9144000" cy="6858048"/>
          </a:xfrm>
          <a:prstGeom prst="rect">
            <a:avLst/>
          </a:prstGeom>
        </p:spPr>
      </p:pic>
      <p:pic>
        <p:nvPicPr>
          <p:cNvPr id="3" name="Рисунок 2" descr="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500042"/>
            <a:ext cx="7215238" cy="464347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5720" y="5643578"/>
            <a:ext cx="957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9 МАЯ 1945 ГОДА - ДЕНЬ ПОБЕДЫ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163950_p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86411" cy="7072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000240"/>
            <a:ext cx="857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В день Великой Победы мы склоняем головы перед светлой памятью не вернувшихся с войны сыновей, дочерей, отцов, матерей, дедов, мужей, жен, братьев, сестер, однополчан, родных, друзей…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3 года, 10 месяцев и ещё 18 дней…</a:t>
            </a:r>
          </a:p>
          <a:p>
            <a:r>
              <a:rPr lang="ru-RU" sz="2800" b="1" i="1" dirty="0" smtClean="0"/>
              <a:t>26 миллионов 452 тысячи жизней унесла Великая Отечественная война…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5103674"/>
            <a:ext cx="58287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НИКТО НЕ ЗАБЫТ, </a:t>
            </a:r>
          </a:p>
          <a:p>
            <a:r>
              <a:rPr lang="ru-RU" sz="5400" b="1" i="1" dirty="0" smtClean="0">
                <a:solidFill>
                  <a:srgbClr val="FF0000"/>
                </a:solidFill>
              </a:rPr>
              <a:t>НИЧТО НЕ ЗАБЫТО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259046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69_2_mirovay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500042"/>
            <a:ext cx="5000660" cy="38838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img-91002-29fb98af4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0496" y="2857496"/>
            <a:ext cx="4762491" cy="357186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2910" y="4500570"/>
            <a:ext cx="31143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ПАРАД 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ПОБЕДЫ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428604"/>
            <a:ext cx="29504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</a:rPr>
              <a:t>9 МАЯ </a:t>
            </a:r>
          </a:p>
          <a:p>
            <a:pPr algn="ctr"/>
            <a:r>
              <a:rPr lang="ru-RU" sz="5400" b="1" i="1" dirty="0" smtClean="0">
                <a:solidFill>
                  <a:schemeClr val="bg1"/>
                </a:solidFill>
              </a:rPr>
              <a:t>1945 ГОД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259046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9_24439980_1945_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500174"/>
            <a:ext cx="6667500" cy="46291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43042" y="357166"/>
            <a:ext cx="625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</a:rPr>
              <a:t>САЛЮТ ПОБЕДЫ</a:t>
            </a:r>
            <a:endParaRPr lang="ru-RU" sz="6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ampark_Met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2278-2-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479893326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571480"/>
            <a:ext cx="4214824" cy="561976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37101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3286124"/>
            <a:ext cx="3768890" cy="298496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47541265_36971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18998" y="500042"/>
            <a:ext cx="3767844" cy="264320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107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51</cp:revision>
  <dcterms:created xsi:type="dcterms:W3CDTF">2013-05-01T09:09:35Z</dcterms:created>
  <dcterms:modified xsi:type="dcterms:W3CDTF">2013-05-10T13:26:46Z</dcterms:modified>
</cp:coreProperties>
</file>