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53" autoAdjust="0"/>
    <p:restoredTop sz="94624" autoAdjust="0"/>
  </p:normalViewPr>
  <p:slideViewPr>
    <p:cSldViewPr>
      <p:cViewPr>
        <p:scale>
          <a:sx n="53" d="100"/>
          <a:sy n="53" d="100"/>
        </p:scale>
        <p:origin x="-183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86;&#1083;&#1100;&#1079;&#1086;&#1074;&#1072;&#1090;&#1077;&#1083;&#1100;\YandexDisk\&#1088;&#1077;&#1092;&#1077;&#1088;&#1072;&#1090;&#1099;\&#1053;&#1086;&#1074;&#1072;&#1103;%20&#1087;&#1072;&#1087;&#1082;&#1072;\&#1042;&#1077;&#1083;&#1080;&#1082;&#1072;&#1103;%20&#1074;&#1086;&#1081;&#1085;&#1072;1_Archos__Archos_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86455816_x_cd019e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785794"/>
            <a:ext cx="73143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9 мая – День Победы</a:t>
            </a:r>
            <a:endParaRPr lang="ru-RU" sz="60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lfons.ru-113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pic>
        <p:nvPicPr>
          <p:cNvPr id="4" name="Рисунок 3" descr="5254975o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14290"/>
            <a:ext cx="5857916" cy="337416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 descr="40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2786058"/>
            <a:ext cx="5381636" cy="359896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767c7dc7cae9ccabee57e66a728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4230" cy="6858000"/>
          </a:xfrm>
          <a:prstGeom prst="rect">
            <a:avLst/>
          </a:prstGeom>
        </p:spPr>
      </p:pic>
      <p:pic>
        <p:nvPicPr>
          <p:cNvPr id="3" name="Рисунок 2" descr="3176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85728"/>
            <a:ext cx="3910021" cy="483571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6209420ccf7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2571744"/>
            <a:ext cx="4127400" cy="382429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lfons.ru-113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0"/>
            <a:ext cx="9144004" cy="6858000"/>
          </a:xfrm>
          <a:prstGeom prst="rect">
            <a:avLst/>
          </a:prstGeom>
        </p:spPr>
      </p:pic>
      <p:pic>
        <p:nvPicPr>
          <p:cNvPr id="3" name="Рисунок 2" descr="19def1e7c8af5fcf0735c001024d3ff77622863a_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7620" y="2857496"/>
            <a:ext cx="4976826" cy="37326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x_df128d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285728"/>
            <a:ext cx="3286148" cy="452126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8596" y="5072074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БЛОКАДА 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ЛЕНИНГРАДА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357166"/>
            <a:ext cx="50006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8 СЕНТЯБРЯ 1941 ГОДА НЕМЦЫ ЗАХВАТИЛИ ЖЕЛЕЗНУЮ ДОРОГУ . НАЧАЛАСЬ БЛОКАДА ЛЕНИНГРАДА. В ЭТОТ ЖЕ ДЕНЬ БЫЛИ СОЖЖЕНЫ БАДАЕВСКИЕ СКЛАДЫ. С 1 ОКТЯБРЯ ВВЕЛИ СИСТЕМУ ПРОДОВОЛЬСТВЕННЫХ КАРТОЧЕК.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llfons.ru-113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pic>
        <p:nvPicPr>
          <p:cNvPr id="6" name="Рисунок 5" descr="в Будапеште. 1945 г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428604"/>
            <a:ext cx="5619789" cy="421484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85786" y="5214950"/>
            <a:ext cx="776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БЛОКАДА ПРОДОЛЖАЛАСЬ 900 ДНЕЙ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lfons.ru-113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3" cy="6858000"/>
          </a:xfrm>
          <a:prstGeom prst="rect">
            <a:avLst/>
          </a:prstGeom>
        </p:spPr>
      </p:pic>
      <p:pic>
        <p:nvPicPr>
          <p:cNvPr id="3" name="Рисунок 2" descr="Barmalei_fountai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85728"/>
            <a:ext cx="5214974" cy="342902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Qtoi4_1c1_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4942" y="2071678"/>
            <a:ext cx="3446866" cy="459582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72132" y="285728"/>
            <a:ext cx="3571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БИТВА ЗА СТАЛИНГРАД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929066"/>
            <a:ext cx="4857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РЕШАЮЩИМ СРАЖЕНИЕМ ВТОРОЙ МИРОВОЙ ВОЙНЫ СТАЛА СТАЛИНГРАДСКАЯ БИТВА. ОНА ПРОДОЛЖАЛАСЬ БОЛЬШЕ СЕИ МЕСЯЦЕВ. В2 ФЕВРАЛЯ 1943 ГОДА ОНА ЗАКОНЧИЛАСЬ ПОБЕДОЙ СОВЕТСКИХ ВОЙСК.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lfons.ru-113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4004" cy="6858000"/>
          </a:xfrm>
          <a:prstGeom prst="rect">
            <a:avLst/>
          </a:prstGeom>
        </p:spPr>
      </p:pic>
      <p:pic>
        <p:nvPicPr>
          <p:cNvPr id="4" name="Рисунок 3" descr="x400_files_5_01086132241949973368.jpe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786058"/>
            <a:ext cx="4929222" cy="3382205"/>
          </a:xfrm>
          <a:prstGeom prst="rect">
            <a:avLst/>
          </a:prstGeom>
        </p:spPr>
      </p:pic>
      <p:pic>
        <p:nvPicPr>
          <p:cNvPr id="3" name="Рисунок 2" descr="clip_image2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571480"/>
            <a:ext cx="3428994" cy="4571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1071546"/>
            <a:ext cx="4297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ДОМ ПАВЛОВА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Великая война1_Archos__Archos_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673" y="0"/>
            <a:ext cx="9217346" cy="6857999"/>
          </a:xfrm>
          <a:prstGeom prst="rect">
            <a:avLst/>
          </a:prstGeom>
        </p:spPr>
      </p:pic>
      <p:pic>
        <p:nvPicPr>
          <p:cNvPr id="3" name="Рисунок 2" descr="Bulov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285728"/>
            <a:ext cx="4000528" cy="300039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i-01_0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04224" y="3714752"/>
            <a:ext cx="4277831" cy="286225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llfons.ru-113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3" name="Рисунок 2" descr="1210343484_1210248639_poster_0_rjorrrrrjosssrrr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4071966" cy="601201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14876" y="500042"/>
            <a:ext cx="42148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22 июня 1941 года на нашу Родину напали фашисты. Они прорвали границы возле города-крепости Бреста.</a:t>
            </a:r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otdahni.ru_1304700533_01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14744" y="3143248"/>
            <a:ext cx="5000660" cy="327900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lfons.ru-113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4004" cy="6858000"/>
          </a:xfrm>
          <a:prstGeom prst="rect">
            <a:avLst/>
          </a:prstGeom>
        </p:spPr>
      </p:pic>
      <p:pic>
        <p:nvPicPr>
          <p:cNvPr id="3" name="Рисунок 2" descr="72353121_pic0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85728"/>
            <a:ext cx="5022030" cy="335758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9409980d174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29058" y="2928934"/>
            <a:ext cx="4976826" cy="348377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29256" y="285728"/>
            <a:ext cx="3500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22 ИЮНЯ 1941 ГОДА В 4.15 УТРА ПО КРЕПОСТИ БЫЛ ОТКРЫТ ОГОНЬ, ЗАСТАВШИЙ ЛЮДЕЙ ВРАСПЛОХ. ЧЕРЕЗ ДВА ДНЯ БЫЛА ВЗЯТА ЦИТАДЕЛЬ, НО ВЫСТРЕЛЫ В КРЕПОСТИ СЛЫШАЛИСЬ ДО САМОГО АВГУСТА.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214818"/>
            <a:ext cx="3500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БРЕСТСКАЯ</a:t>
            </a:r>
          </a:p>
          <a:p>
            <a:r>
              <a:rPr lang="ru-RU" sz="5400" b="1" i="1" dirty="0" smtClean="0">
                <a:solidFill>
                  <a:srgbClr val="FF0000"/>
                </a:solidFill>
              </a:rPr>
              <a:t>КРЕПОСТЬ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lfons.ru-113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4004" cy="6858000"/>
          </a:xfrm>
          <a:prstGeom prst="rect">
            <a:avLst/>
          </a:prstGeom>
        </p:spPr>
      </p:pic>
      <p:pic>
        <p:nvPicPr>
          <p:cNvPr id="3" name="Рисунок 2" descr="0b02bf913d0b724278d8594ce582281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04"/>
            <a:ext cx="4595818" cy="340856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brest.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4810" y="3000372"/>
            <a:ext cx="4429156" cy="360454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lfons.ru-113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134658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85728"/>
            <a:ext cx="5802322" cy="435174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1245497204_10369-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3786190"/>
            <a:ext cx="3810005" cy="285457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 descr="e94a5b60823b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72264" y="357166"/>
            <a:ext cx="2216486" cy="295310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7158" y="5072074"/>
            <a:ext cx="4286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Все встали на защиту Родины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lfons.ru-113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pic>
        <p:nvPicPr>
          <p:cNvPr id="3" name="Рисунок 2" descr="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14744" y="571480"/>
            <a:ext cx="4913462" cy="30112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39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571480"/>
            <a:ext cx="3220408" cy="453578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14744" y="4357694"/>
            <a:ext cx="4929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ВСТАВАЙ, СТРАНА ОГРОМНАЯ!</a:t>
            </a:r>
          </a:p>
          <a:p>
            <a:pPr algn="just"/>
            <a:r>
              <a:rPr lang="ru-RU" sz="2400" b="1" dirty="0" smtClean="0"/>
              <a:t>ВСТАВАЙ НА СМЕРТНЫЙ БОЙ!</a:t>
            </a:r>
          </a:p>
          <a:p>
            <a:pPr algn="just"/>
            <a:r>
              <a:rPr lang="ru-RU" sz="2400" b="1" dirty="0" smtClean="0"/>
              <a:t>С ФАШИСТСКОЙ СИЛОЙ ТЕМНОЮ,</a:t>
            </a:r>
          </a:p>
          <a:p>
            <a:pPr algn="just"/>
            <a:r>
              <a:rPr lang="ru-RU" sz="2400" b="1" dirty="0" smtClean="0"/>
              <a:t>С ПРОКЛЯТОЮ ОРДОЙ!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lfons.ru-113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pic>
        <p:nvPicPr>
          <p:cNvPr id="3" name="Рисунок 2" descr="3395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4766963" cy="325149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CCCP-USSR-Poster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29256" y="1285860"/>
            <a:ext cx="3438525" cy="4876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28596" y="3929066"/>
            <a:ext cx="4143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НЕМЦЫ ЗНАЛИ, ЧТО ДОЛЖНЫ ЗАХВАТИТЬ МОСКВУ – СТОЛИЦУ НАШЕЙ РОДИНЫ. НО НАШИ СОЛДАТЫ ОТСТОЯЛИ СТОЛИЦУ И НЕ ПУСТИЛИ ВРАГОВ.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428604"/>
            <a:ext cx="3513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БИТВА ЗА МОСКВУ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172</Words>
  <Application>Microsoft Office PowerPoint</Application>
  <PresentationFormat>Экран (4:3)</PresentationFormat>
  <Paragraphs>19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51</cp:revision>
  <dcterms:created xsi:type="dcterms:W3CDTF">2013-05-01T09:09:35Z</dcterms:created>
  <dcterms:modified xsi:type="dcterms:W3CDTF">2013-05-10T13:26:22Z</dcterms:modified>
</cp:coreProperties>
</file>