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tags/tag14.xml" ContentType="application/vnd.openxmlformats-officedocument.presentationml.tag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tags/tag12.xml" ContentType="application/vnd.openxmlformats-officedocument.presentationml.tags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tags/tag15.xml" ContentType="application/vnd.openxmlformats-officedocument.presentationml.tag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tags/tag13.xml" ContentType="application/vnd.openxmlformats-officedocument.presentationml.tags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tags/tag11.xml" ContentType="application/vnd.openxmlformats-officedocument.presentationml.tags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1" r:id="rId3"/>
    <p:sldId id="283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75" r:id="rId14"/>
    <p:sldId id="276" r:id="rId15"/>
    <p:sldId id="257" r:id="rId1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98" autoAdjust="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E2BE2-B197-486E-9B7C-DEACC176D40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1FD740-6614-4B80-9F69-012EEA63EE83}">
      <dgm:prSet phldrT="[Текст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1. Продолжать расширять представление детей о многообразии космоса. Рассказать детям об интересных фактах и событиях космоса. 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AEFA0EAB-89ED-4CC8-A0FC-3A801AD85D03}" type="parTrans" cxnId="{65E9E41F-6216-4BE6-8662-66D109CEB567}">
      <dgm:prSet/>
      <dgm:spPr/>
      <dgm:t>
        <a:bodyPr/>
        <a:lstStyle/>
        <a:p>
          <a:endParaRPr lang="ru-RU"/>
        </a:p>
      </dgm:t>
    </dgm:pt>
    <dgm:pt modelId="{A967C7D3-4A3F-4141-BCD0-29E0D8781746}" type="sibTrans" cxnId="{65E9E41F-6216-4BE6-8662-66D109CEB567}">
      <dgm:prSet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9B45B24-A455-4DFA-869E-EC5B7D08B1F1}">
      <dgm:prSet phldrT="[Текст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2. Дать детям представления о том, что Вселенная – это множество звёзд. Солнце – это самая близкая к Земле звезда. Уточнить представления о планетах, созвездиях.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D1D8F086-C3F9-401E-8B5D-231C8BA17728}" type="parTrans" cxnId="{B64CFCC1-8BC4-400B-829B-F061312CF1A7}">
      <dgm:prSet/>
      <dgm:spPr/>
      <dgm:t>
        <a:bodyPr/>
        <a:lstStyle/>
        <a:p>
          <a:endParaRPr lang="ru-RU"/>
        </a:p>
      </dgm:t>
    </dgm:pt>
    <dgm:pt modelId="{BA02E1DD-C782-4734-AEB2-C14D924069FE}" type="sibTrans" cxnId="{B64CFCC1-8BC4-400B-829B-F061312CF1A7}">
      <dgm:prSet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F6BD88F-6428-4BFD-AB73-72820030B10B}">
      <dgm:prSet phldrT="[Текст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3. Дать детям знания об освоении человеком космического пространства, о значении космических исследований для жизни людей на Земле. Познакомить с первым лётчиком-космонавтом Ю.А. Гагариным.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57C77A84-6D15-46BC-BE57-68872DB32F37}" type="parTrans" cxnId="{9C352CB1-A247-4888-91A0-4EFC52200B0F}">
      <dgm:prSet/>
      <dgm:spPr/>
      <dgm:t>
        <a:bodyPr/>
        <a:lstStyle/>
        <a:p>
          <a:endParaRPr lang="ru-RU"/>
        </a:p>
      </dgm:t>
    </dgm:pt>
    <dgm:pt modelId="{ADEDA6BC-2444-44FA-8055-A20DB173A729}" type="sibTrans" cxnId="{9C352CB1-A247-4888-91A0-4EFC52200B0F}">
      <dgm:prSet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90063821-D8D9-4FCD-85AF-C1756C068519}">
      <dgm:prSet phldrT="[Текст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just"/>
          <a:r>
            <a:rPr lang="ru-RU" sz="1400" dirty="0" smtClean="0">
              <a:solidFill>
                <a:srgbClr val="FFFF00"/>
              </a:solidFill>
            </a:rPr>
            <a:t> 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4. Воспитывать эмоционально-эстетические чувства, формировать умение откликаться на проявления прекрасного в предметах и явлениях космического пространства, и использовать это в собственной изобразительной и конструктивной деятельности.</a:t>
          </a:r>
          <a:endParaRPr lang="ru-RU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E0559513-E122-4CDF-A586-F9960E63ECF6}" type="parTrans" cxnId="{3BD3811F-1497-437D-95A1-97FEB6331EAB}">
      <dgm:prSet/>
      <dgm:spPr/>
      <dgm:t>
        <a:bodyPr/>
        <a:lstStyle/>
        <a:p>
          <a:endParaRPr lang="ru-RU"/>
        </a:p>
      </dgm:t>
    </dgm:pt>
    <dgm:pt modelId="{56B7875F-BE65-4532-A1A2-BA349BC498B7}" type="sibTrans" cxnId="{3BD3811F-1497-437D-95A1-97FEB6331EAB}">
      <dgm:prSet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FF5164C-E124-4899-9E19-CCDB06AD305B}">
      <dgm:prSet phldrT="[Текст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5. Поощрять желание детей воплощать в процессе создания образа собственные впечатления, переживания в собственной изобразительной деятельности.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7FEF742B-4585-4DF7-A3D5-D9FE4B847BCE}" type="parTrans" cxnId="{D954B4F3-417A-4FC8-A0F1-FF436CB6B135}">
      <dgm:prSet/>
      <dgm:spPr/>
      <dgm:t>
        <a:bodyPr/>
        <a:lstStyle/>
        <a:p>
          <a:endParaRPr lang="ru-RU"/>
        </a:p>
      </dgm:t>
    </dgm:pt>
    <dgm:pt modelId="{4A7D83C7-F0EE-4F53-99CA-26019C49B7B8}" type="sibTrans" cxnId="{D954B4F3-417A-4FC8-A0F1-FF436CB6B135}">
      <dgm:prSet/>
      <dgm:spPr/>
      <dgm:t>
        <a:bodyPr/>
        <a:lstStyle/>
        <a:p>
          <a:endParaRPr lang="ru-RU"/>
        </a:p>
      </dgm:t>
    </dgm:pt>
    <dgm:pt modelId="{32319AA3-5F8F-4210-A6A7-3F7A06EC0675}" type="pres">
      <dgm:prSet presAssocID="{DD3E2BE2-B197-486E-9B7C-DEACC176D40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C99A7-BCB3-4F52-BFE5-3AED31D4DD68}" type="pres">
      <dgm:prSet presAssocID="{DD3E2BE2-B197-486E-9B7C-DEACC176D40C}" presName="dummyMaxCanvas" presStyleCnt="0">
        <dgm:presLayoutVars/>
      </dgm:prSet>
      <dgm:spPr/>
    </dgm:pt>
    <dgm:pt modelId="{4A605E72-733E-456D-BCA7-BFE275F0787E}" type="pres">
      <dgm:prSet presAssocID="{DD3E2BE2-B197-486E-9B7C-DEACC176D40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2D975-0C74-4E2A-8A67-8502C6DA0A3A}" type="pres">
      <dgm:prSet presAssocID="{DD3E2BE2-B197-486E-9B7C-DEACC176D40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74839-C071-4536-8C62-FF285F7F950F}" type="pres">
      <dgm:prSet presAssocID="{DD3E2BE2-B197-486E-9B7C-DEACC176D40C}" presName="FiveNodes_3" presStyleLbl="node1" presStyleIdx="2" presStyleCnt="5" custScaleY="100402" custLinFactNeighborX="-37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7E5FC-6FD2-4D54-BCE9-C6D895889400}" type="pres">
      <dgm:prSet presAssocID="{DD3E2BE2-B197-486E-9B7C-DEACC176D40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DF71B-83F2-4574-AB59-833F9F35FC5A}" type="pres">
      <dgm:prSet presAssocID="{DD3E2BE2-B197-486E-9B7C-DEACC176D40C}" presName="FiveNodes_5" presStyleLbl="node1" presStyleIdx="4" presStyleCnt="5" custLinFactNeighborX="67" custLinFactNeighborY="-1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36EA6-F5B2-4083-A4BF-EBD71F9ED44D}" type="pres">
      <dgm:prSet presAssocID="{DD3E2BE2-B197-486E-9B7C-DEACC176D40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DBB7D-9A6C-44C2-8382-1979747A6052}" type="pres">
      <dgm:prSet presAssocID="{DD3E2BE2-B197-486E-9B7C-DEACC176D40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F910A-1D99-4278-937B-CB3E764BBC26}" type="pres">
      <dgm:prSet presAssocID="{DD3E2BE2-B197-486E-9B7C-DEACC176D40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C8C70-B12C-47EE-8687-9E6B63C7E188}" type="pres">
      <dgm:prSet presAssocID="{DD3E2BE2-B197-486E-9B7C-DEACC176D40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0AFD9-9F85-4C10-99BD-9BF272D48B1A}" type="pres">
      <dgm:prSet presAssocID="{DD3E2BE2-B197-486E-9B7C-DEACC176D40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04BA3-A83F-4826-A0B4-B3A5312F3875}" type="pres">
      <dgm:prSet presAssocID="{DD3E2BE2-B197-486E-9B7C-DEACC176D40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9AB50-5C69-4A06-9983-346A796D2E4B}" type="pres">
      <dgm:prSet presAssocID="{DD3E2BE2-B197-486E-9B7C-DEACC176D40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04FC6-EE88-4237-AE67-A1F1478D30C0}" type="pres">
      <dgm:prSet presAssocID="{DD3E2BE2-B197-486E-9B7C-DEACC176D40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44F02-297E-479C-B649-6883792460E5}" type="pres">
      <dgm:prSet presAssocID="{DD3E2BE2-B197-486E-9B7C-DEACC176D40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7C0984-FA00-4FAA-AE4A-1DB109A5357B}" type="presOf" srcId="{7FF5164C-E124-4899-9E19-CCDB06AD305B}" destId="{3C944F02-297E-479C-B649-6883792460E5}" srcOrd="1" destOrd="0" presId="urn:microsoft.com/office/officeart/2005/8/layout/vProcess5"/>
    <dgm:cxn modelId="{65E9E41F-6216-4BE6-8662-66D109CEB567}" srcId="{DD3E2BE2-B197-486E-9B7C-DEACC176D40C}" destId="{0D1FD740-6614-4B80-9F69-012EEA63EE83}" srcOrd="0" destOrd="0" parTransId="{AEFA0EAB-89ED-4CC8-A0FC-3A801AD85D03}" sibTransId="{A967C7D3-4A3F-4141-BCD0-29E0D8781746}"/>
    <dgm:cxn modelId="{0094BDA6-C839-4B69-B9E4-9B8F6796DE6D}" type="presOf" srcId="{BA02E1DD-C782-4734-AEB2-C14D924069FE}" destId="{9CADBB7D-9A6C-44C2-8382-1979747A6052}" srcOrd="0" destOrd="0" presId="urn:microsoft.com/office/officeart/2005/8/layout/vProcess5"/>
    <dgm:cxn modelId="{A6CECC83-1E1C-450E-AF20-8DE165B74724}" type="presOf" srcId="{DD3E2BE2-B197-486E-9B7C-DEACC176D40C}" destId="{32319AA3-5F8F-4210-A6A7-3F7A06EC0675}" srcOrd="0" destOrd="0" presId="urn:microsoft.com/office/officeart/2005/8/layout/vProcess5"/>
    <dgm:cxn modelId="{9C352CB1-A247-4888-91A0-4EFC52200B0F}" srcId="{DD3E2BE2-B197-486E-9B7C-DEACC176D40C}" destId="{AF6BD88F-6428-4BFD-AB73-72820030B10B}" srcOrd="2" destOrd="0" parTransId="{57C77A84-6D15-46BC-BE57-68872DB32F37}" sibTransId="{ADEDA6BC-2444-44FA-8055-A20DB173A729}"/>
    <dgm:cxn modelId="{59952A9E-12ED-4E58-84A7-554C3B771F39}" type="presOf" srcId="{A967C7D3-4A3F-4141-BCD0-29E0D8781746}" destId="{37C36EA6-F5B2-4083-A4BF-EBD71F9ED44D}" srcOrd="0" destOrd="0" presId="urn:microsoft.com/office/officeart/2005/8/layout/vProcess5"/>
    <dgm:cxn modelId="{0F0C1A74-8B0B-454B-BB8B-4DFE883BD921}" type="presOf" srcId="{90063821-D8D9-4FCD-85AF-C1756C068519}" destId="{DB67E5FC-6FD2-4D54-BCE9-C6D895889400}" srcOrd="0" destOrd="0" presId="urn:microsoft.com/office/officeart/2005/8/layout/vProcess5"/>
    <dgm:cxn modelId="{56BF774E-856C-40D5-939B-409CD744E03D}" type="presOf" srcId="{7FF5164C-E124-4899-9E19-CCDB06AD305B}" destId="{B49DF71B-83F2-4574-AB59-833F9F35FC5A}" srcOrd="0" destOrd="0" presId="urn:microsoft.com/office/officeart/2005/8/layout/vProcess5"/>
    <dgm:cxn modelId="{6D255DA0-4CF2-4B46-8037-BC5F491B3579}" type="presOf" srcId="{ADEDA6BC-2444-44FA-8055-A20DB173A729}" destId="{43CF910A-1D99-4278-937B-CB3E764BBC26}" srcOrd="0" destOrd="0" presId="urn:microsoft.com/office/officeart/2005/8/layout/vProcess5"/>
    <dgm:cxn modelId="{FA7692DE-0606-4A75-8448-0F78B947542D}" type="presOf" srcId="{56B7875F-BE65-4532-A1A2-BA349BC498B7}" destId="{A9DC8C70-B12C-47EE-8687-9E6B63C7E188}" srcOrd="0" destOrd="0" presId="urn:microsoft.com/office/officeart/2005/8/layout/vProcess5"/>
    <dgm:cxn modelId="{D954B4F3-417A-4FC8-A0F1-FF436CB6B135}" srcId="{DD3E2BE2-B197-486E-9B7C-DEACC176D40C}" destId="{7FF5164C-E124-4899-9E19-CCDB06AD305B}" srcOrd="4" destOrd="0" parTransId="{7FEF742B-4585-4DF7-A3D5-D9FE4B847BCE}" sibTransId="{4A7D83C7-F0EE-4F53-99CA-26019C49B7B8}"/>
    <dgm:cxn modelId="{6F3B4AFC-6087-4A65-94AD-3156F67B4429}" type="presOf" srcId="{59B45B24-A455-4DFA-869E-EC5B7D08B1F1}" destId="{63904BA3-A83F-4826-A0B4-B3A5312F3875}" srcOrd="1" destOrd="0" presId="urn:microsoft.com/office/officeart/2005/8/layout/vProcess5"/>
    <dgm:cxn modelId="{66B02418-4EF2-4DFE-96CE-D4921226BCB1}" type="presOf" srcId="{59B45B24-A455-4DFA-869E-EC5B7D08B1F1}" destId="{E592D975-0C74-4E2A-8A67-8502C6DA0A3A}" srcOrd="0" destOrd="0" presId="urn:microsoft.com/office/officeart/2005/8/layout/vProcess5"/>
    <dgm:cxn modelId="{B64CFCC1-8BC4-400B-829B-F061312CF1A7}" srcId="{DD3E2BE2-B197-486E-9B7C-DEACC176D40C}" destId="{59B45B24-A455-4DFA-869E-EC5B7D08B1F1}" srcOrd="1" destOrd="0" parTransId="{D1D8F086-C3F9-401E-8B5D-231C8BA17728}" sibTransId="{BA02E1DD-C782-4734-AEB2-C14D924069FE}"/>
    <dgm:cxn modelId="{5FFB3D12-0397-4F66-95B1-68A948819C2D}" type="presOf" srcId="{90063821-D8D9-4FCD-85AF-C1756C068519}" destId="{DC604FC6-EE88-4237-AE67-A1F1478D30C0}" srcOrd="1" destOrd="0" presId="urn:microsoft.com/office/officeart/2005/8/layout/vProcess5"/>
    <dgm:cxn modelId="{1A49F5BF-D2A3-44AD-A46E-A2E3EE4C0AFA}" type="presOf" srcId="{0D1FD740-6614-4B80-9F69-012EEA63EE83}" destId="{4A605E72-733E-456D-BCA7-BFE275F0787E}" srcOrd="0" destOrd="0" presId="urn:microsoft.com/office/officeart/2005/8/layout/vProcess5"/>
    <dgm:cxn modelId="{F5ECB31E-F39F-4492-AD0F-794E6A617633}" type="presOf" srcId="{AF6BD88F-6428-4BFD-AB73-72820030B10B}" destId="{59174839-C071-4536-8C62-FF285F7F950F}" srcOrd="0" destOrd="0" presId="urn:microsoft.com/office/officeart/2005/8/layout/vProcess5"/>
    <dgm:cxn modelId="{675574C8-7FA7-42A8-AB6E-CA37BAA283F4}" type="presOf" srcId="{0D1FD740-6614-4B80-9F69-012EEA63EE83}" destId="{8920AFD9-9F85-4C10-99BD-9BF272D48B1A}" srcOrd="1" destOrd="0" presId="urn:microsoft.com/office/officeart/2005/8/layout/vProcess5"/>
    <dgm:cxn modelId="{3BD3811F-1497-437D-95A1-97FEB6331EAB}" srcId="{DD3E2BE2-B197-486E-9B7C-DEACC176D40C}" destId="{90063821-D8D9-4FCD-85AF-C1756C068519}" srcOrd="3" destOrd="0" parTransId="{E0559513-E122-4CDF-A586-F9960E63ECF6}" sibTransId="{56B7875F-BE65-4532-A1A2-BA349BC498B7}"/>
    <dgm:cxn modelId="{09D4CA55-DDDB-45D1-A668-97E8DF696F29}" type="presOf" srcId="{AF6BD88F-6428-4BFD-AB73-72820030B10B}" destId="{3579AB50-5C69-4A06-9983-346A796D2E4B}" srcOrd="1" destOrd="0" presId="urn:microsoft.com/office/officeart/2005/8/layout/vProcess5"/>
    <dgm:cxn modelId="{F69663F8-5719-419B-A330-2589DCB5D55B}" type="presParOf" srcId="{32319AA3-5F8F-4210-A6A7-3F7A06EC0675}" destId="{81FC99A7-BCB3-4F52-BFE5-3AED31D4DD68}" srcOrd="0" destOrd="0" presId="urn:microsoft.com/office/officeart/2005/8/layout/vProcess5"/>
    <dgm:cxn modelId="{43C58FEE-AF9A-4D84-898E-13482E8D6C64}" type="presParOf" srcId="{32319AA3-5F8F-4210-A6A7-3F7A06EC0675}" destId="{4A605E72-733E-456D-BCA7-BFE275F0787E}" srcOrd="1" destOrd="0" presId="urn:microsoft.com/office/officeart/2005/8/layout/vProcess5"/>
    <dgm:cxn modelId="{D01D14FA-F36C-4EB6-AD42-9D1936CE16AD}" type="presParOf" srcId="{32319AA3-5F8F-4210-A6A7-3F7A06EC0675}" destId="{E592D975-0C74-4E2A-8A67-8502C6DA0A3A}" srcOrd="2" destOrd="0" presId="urn:microsoft.com/office/officeart/2005/8/layout/vProcess5"/>
    <dgm:cxn modelId="{45D1CB4B-CA54-495D-B726-2D48F32EB057}" type="presParOf" srcId="{32319AA3-5F8F-4210-A6A7-3F7A06EC0675}" destId="{59174839-C071-4536-8C62-FF285F7F950F}" srcOrd="3" destOrd="0" presId="urn:microsoft.com/office/officeart/2005/8/layout/vProcess5"/>
    <dgm:cxn modelId="{F1053D48-94AE-4226-B5F7-AA96907EECF2}" type="presParOf" srcId="{32319AA3-5F8F-4210-A6A7-3F7A06EC0675}" destId="{DB67E5FC-6FD2-4D54-BCE9-C6D895889400}" srcOrd="4" destOrd="0" presId="urn:microsoft.com/office/officeart/2005/8/layout/vProcess5"/>
    <dgm:cxn modelId="{AC74C00D-F5A1-444A-B64D-ABFFE2538370}" type="presParOf" srcId="{32319AA3-5F8F-4210-A6A7-3F7A06EC0675}" destId="{B49DF71B-83F2-4574-AB59-833F9F35FC5A}" srcOrd="5" destOrd="0" presId="urn:microsoft.com/office/officeart/2005/8/layout/vProcess5"/>
    <dgm:cxn modelId="{667C7953-CC2A-477F-8D42-36A1B5652CCF}" type="presParOf" srcId="{32319AA3-5F8F-4210-A6A7-3F7A06EC0675}" destId="{37C36EA6-F5B2-4083-A4BF-EBD71F9ED44D}" srcOrd="6" destOrd="0" presId="urn:microsoft.com/office/officeart/2005/8/layout/vProcess5"/>
    <dgm:cxn modelId="{C6A06321-ACD5-4DC0-A2C3-4143F0F6C339}" type="presParOf" srcId="{32319AA3-5F8F-4210-A6A7-3F7A06EC0675}" destId="{9CADBB7D-9A6C-44C2-8382-1979747A6052}" srcOrd="7" destOrd="0" presId="urn:microsoft.com/office/officeart/2005/8/layout/vProcess5"/>
    <dgm:cxn modelId="{954008AB-131E-4354-8D30-AD1B40304007}" type="presParOf" srcId="{32319AA3-5F8F-4210-A6A7-3F7A06EC0675}" destId="{43CF910A-1D99-4278-937B-CB3E764BBC26}" srcOrd="8" destOrd="0" presId="urn:microsoft.com/office/officeart/2005/8/layout/vProcess5"/>
    <dgm:cxn modelId="{CD7D450C-3962-424F-8B92-323D99F5E5D8}" type="presParOf" srcId="{32319AA3-5F8F-4210-A6A7-3F7A06EC0675}" destId="{A9DC8C70-B12C-47EE-8687-9E6B63C7E188}" srcOrd="9" destOrd="0" presId="urn:microsoft.com/office/officeart/2005/8/layout/vProcess5"/>
    <dgm:cxn modelId="{02F2BCF6-31FD-4735-BAB7-E1307BDD2F75}" type="presParOf" srcId="{32319AA3-5F8F-4210-A6A7-3F7A06EC0675}" destId="{8920AFD9-9F85-4C10-99BD-9BF272D48B1A}" srcOrd="10" destOrd="0" presId="urn:microsoft.com/office/officeart/2005/8/layout/vProcess5"/>
    <dgm:cxn modelId="{4386FAFF-E056-4E05-B7C0-6A09FCA71C6B}" type="presParOf" srcId="{32319AA3-5F8F-4210-A6A7-3F7A06EC0675}" destId="{63904BA3-A83F-4826-A0B4-B3A5312F3875}" srcOrd="11" destOrd="0" presId="urn:microsoft.com/office/officeart/2005/8/layout/vProcess5"/>
    <dgm:cxn modelId="{49410E88-53E6-416C-8573-B77511497437}" type="presParOf" srcId="{32319AA3-5F8F-4210-A6A7-3F7A06EC0675}" destId="{3579AB50-5C69-4A06-9983-346A796D2E4B}" srcOrd="12" destOrd="0" presId="urn:microsoft.com/office/officeart/2005/8/layout/vProcess5"/>
    <dgm:cxn modelId="{452986C3-4F59-4ABF-B309-CB24B9FA27BF}" type="presParOf" srcId="{32319AA3-5F8F-4210-A6A7-3F7A06EC0675}" destId="{DC604FC6-EE88-4237-AE67-A1F1478D30C0}" srcOrd="13" destOrd="0" presId="urn:microsoft.com/office/officeart/2005/8/layout/vProcess5"/>
    <dgm:cxn modelId="{6A9DCA9D-72FC-4DBA-AA6A-40F135DB621C}" type="presParOf" srcId="{32319AA3-5F8F-4210-A6A7-3F7A06EC0675}" destId="{3C944F02-297E-479C-B649-6883792460E5}" srcOrd="14" destOrd="0" presId="urn:microsoft.com/office/officeart/2005/8/layout/vProcess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21ED05-3F84-4600-9840-31E575871FC4}" type="doc">
      <dgm:prSet loTypeId="urn:microsoft.com/office/officeart/2005/8/layout/hProcess4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3DE8D5-8FE4-4196-A86C-CC0C5718EBCF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Рисование</a:t>
          </a:r>
          <a:endParaRPr lang="ru-RU" dirty="0"/>
        </a:p>
      </dgm:t>
    </dgm:pt>
    <dgm:pt modelId="{E4DE7F59-421D-4639-AD32-6E2EA87337D6}" type="parTrans" cxnId="{A5EEAF3B-043F-416F-83CA-D715C7D8CED2}">
      <dgm:prSet/>
      <dgm:spPr/>
      <dgm:t>
        <a:bodyPr/>
        <a:lstStyle/>
        <a:p>
          <a:endParaRPr lang="ru-RU"/>
        </a:p>
      </dgm:t>
    </dgm:pt>
    <dgm:pt modelId="{B1DEC4AA-AA40-44E8-B51B-450346518B90}" type="sibTrans" cxnId="{A5EEAF3B-043F-416F-83CA-D715C7D8CED2}">
      <dgm:prSet/>
      <dgm:spPr/>
      <dgm:t>
        <a:bodyPr/>
        <a:lstStyle/>
        <a:p>
          <a:endParaRPr lang="ru-RU"/>
        </a:p>
      </dgm:t>
    </dgm:pt>
    <dgm:pt modelId="{9D49409F-6951-42EA-A780-0B9F31326FAA}">
      <dgm:prSet phldrT="[Текст]" custT="1"/>
      <dgm:spPr/>
      <dgm:t>
        <a:bodyPr/>
        <a:lstStyle/>
        <a:p>
          <a:r>
            <a:rPr lang="ru-RU" sz="1200" b="1" dirty="0" smtClean="0"/>
            <a:t>«Инопланетяне, какие они?»,  </a:t>
          </a:r>
          <a:endParaRPr lang="ru-RU" sz="1200" b="1" dirty="0"/>
        </a:p>
      </dgm:t>
    </dgm:pt>
    <dgm:pt modelId="{CEA91CBD-42F7-44A0-9DC8-EED916A256D9}" type="parTrans" cxnId="{BCACD939-A4A8-4C41-9192-15AC3E288F4C}">
      <dgm:prSet/>
      <dgm:spPr/>
      <dgm:t>
        <a:bodyPr/>
        <a:lstStyle/>
        <a:p>
          <a:endParaRPr lang="ru-RU"/>
        </a:p>
      </dgm:t>
    </dgm:pt>
    <dgm:pt modelId="{5D050311-1579-4963-BC0C-4F44464C8D3A}" type="sibTrans" cxnId="{BCACD939-A4A8-4C41-9192-15AC3E288F4C}">
      <dgm:prSet/>
      <dgm:spPr/>
      <dgm:t>
        <a:bodyPr/>
        <a:lstStyle/>
        <a:p>
          <a:endParaRPr lang="ru-RU"/>
        </a:p>
      </dgm:t>
    </dgm:pt>
    <dgm:pt modelId="{53534311-E066-4891-A291-1EFAF90CD9A5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dirty="0" smtClean="0"/>
            <a:t>Лепка</a:t>
          </a:r>
          <a:endParaRPr lang="ru-RU" dirty="0"/>
        </a:p>
      </dgm:t>
    </dgm:pt>
    <dgm:pt modelId="{55718B7A-D4C2-4A8E-990E-DBDAA44990A1}" type="parTrans" cxnId="{ADF694E9-23B9-462C-98DF-C503F493E886}">
      <dgm:prSet/>
      <dgm:spPr/>
      <dgm:t>
        <a:bodyPr/>
        <a:lstStyle/>
        <a:p>
          <a:endParaRPr lang="ru-RU"/>
        </a:p>
      </dgm:t>
    </dgm:pt>
    <dgm:pt modelId="{75A00422-F6FE-4EBC-88B9-F7E24A200449}" type="sibTrans" cxnId="{ADF694E9-23B9-462C-98DF-C503F493E886}">
      <dgm:prSet/>
      <dgm:spPr/>
      <dgm:t>
        <a:bodyPr/>
        <a:lstStyle/>
        <a:p>
          <a:endParaRPr lang="ru-RU"/>
        </a:p>
      </dgm:t>
    </dgm:pt>
    <dgm:pt modelId="{A05F5F6D-D565-40F5-86F7-B4E83BD10DD1}">
      <dgm:prSet phldrT="[Текст]"/>
      <dgm:spPr/>
      <dgm:t>
        <a:bodyPr/>
        <a:lstStyle/>
        <a:p>
          <a:r>
            <a:rPr lang="ru-RU" dirty="0" smtClean="0"/>
            <a:t>«Инопланетяне»</a:t>
          </a:r>
          <a:endParaRPr lang="ru-RU" dirty="0"/>
        </a:p>
      </dgm:t>
    </dgm:pt>
    <dgm:pt modelId="{651901EF-BF75-41B5-8996-EA5EE4C2FC5F}" type="parTrans" cxnId="{AB9D9651-0F16-4FD4-8EF9-3B5D46D54099}">
      <dgm:prSet/>
      <dgm:spPr/>
      <dgm:t>
        <a:bodyPr/>
        <a:lstStyle/>
        <a:p>
          <a:endParaRPr lang="ru-RU"/>
        </a:p>
      </dgm:t>
    </dgm:pt>
    <dgm:pt modelId="{4CD1E204-F3DA-407C-A9F0-2875614B3A3E}" type="sibTrans" cxnId="{AB9D9651-0F16-4FD4-8EF9-3B5D46D54099}">
      <dgm:prSet/>
      <dgm:spPr/>
      <dgm:t>
        <a:bodyPr/>
        <a:lstStyle/>
        <a:p>
          <a:endParaRPr lang="ru-RU"/>
        </a:p>
      </dgm:t>
    </dgm:pt>
    <dgm:pt modelId="{8C3BB29A-C275-4502-B326-45FFED062D1F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Аппликация</a:t>
          </a:r>
          <a:endParaRPr lang="ru-RU" dirty="0"/>
        </a:p>
      </dgm:t>
    </dgm:pt>
    <dgm:pt modelId="{EF08DC54-F448-434D-ABB1-927A9BD54D1F}" type="parTrans" cxnId="{9EFF7995-D824-49E4-B470-AF0042FD6023}">
      <dgm:prSet/>
      <dgm:spPr/>
      <dgm:t>
        <a:bodyPr/>
        <a:lstStyle/>
        <a:p>
          <a:endParaRPr lang="ru-RU"/>
        </a:p>
      </dgm:t>
    </dgm:pt>
    <dgm:pt modelId="{E2EF6AFB-5425-4BB0-8E3D-F048386E43C3}" type="sibTrans" cxnId="{9EFF7995-D824-49E4-B470-AF0042FD6023}">
      <dgm:prSet/>
      <dgm:spPr/>
      <dgm:t>
        <a:bodyPr/>
        <a:lstStyle/>
        <a:p>
          <a:endParaRPr lang="ru-RU"/>
        </a:p>
      </dgm:t>
    </dgm:pt>
    <dgm:pt modelId="{4A261582-D576-400B-9716-BC88FA24619F}">
      <dgm:prSet phldrT="[Текст]"/>
      <dgm:spPr/>
      <dgm:t>
        <a:bodyPr/>
        <a:lstStyle/>
        <a:p>
          <a:r>
            <a:rPr lang="ru-RU" dirty="0" smtClean="0"/>
            <a:t>«Звездное небо», «Ракета»</a:t>
          </a:r>
          <a:endParaRPr lang="ru-RU" dirty="0"/>
        </a:p>
      </dgm:t>
    </dgm:pt>
    <dgm:pt modelId="{638E567E-A0E1-4894-9947-28F0B533BA9B}" type="parTrans" cxnId="{8BCB5434-EDC9-4B21-AFD3-B38ECEE3049A}">
      <dgm:prSet/>
      <dgm:spPr/>
      <dgm:t>
        <a:bodyPr/>
        <a:lstStyle/>
        <a:p>
          <a:endParaRPr lang="ru-RU"/>
        </a:p>
      </dgm:t>
    </dgm:pt>
    <dgm:pt modelId="{23B69A6A-08F5-4FFD-8D2E-635BC3312950}" type="sibTrans" cxnId="{8BCB5434-EDC9-4B21-AFD3-B38ECEE3049A}">
      <dgm:prSet/>
      <dgm:spPr/>
      <dgm:t>
        <a:bodyPr/>
        <a:lstStyle/>
        <a:p>
          <a:endParaRPr lang="ru-RU"/>
        </a:p>
      </dgm:t>
    </dgm:pt>
    <dgm:pt modelId="{7CCA6218-2186-40DF-8BE3-28DA78A3A2B0}">
      <dgm:prSet phldrT="[Текст]"/>
      <dgm:spPr/>
      <dgm:t>
        <a:bodyPr/>
        <a:lstStyle/>
        <a:p>
          <a:r>
            <a:rPr lang="ru-RU" dirty="0" smtClean="0"/>
            <a:t>Составление созвездий с использованием звездной карты</a:t>
          </a:r>
          <a:endParaRPr lang="ru-RU" dirty="0"/>
        </a:p>
      </dgm:t>
    </dgm:pt>
    <dgm:pt modelId="{345AE638-7A21-4B47-8886-BCB4BF308472}" type="parTrans" cxnId="{B16A7E5A-55B2-4B1F-92D4-743EE6122D21}">
      <dgm:prSet/>
      <dgm:spPr/>
      <dgm:t>
        <a:bodyPr/>
        <a:lstStyle/>
        <a:p>
          <a:endParaRPr lang="ru-RU"/>
        </a:p>
      </dgm:t>
    </dgm:pt>
    <dgm:pt modelId="{F69A4760-A521-4E75-A5A5-F1E95EEC438B}" type="sibTrans" cxnId="{B16A7E5A-55B2-4B1F-92D4-743EE6122D21}">
      <dgm:prSet/>
      <dgm:spPr/>
      <dgm:t>
        <a:bodyPr/>
        <a:lstStyle/>
        <a:p>
          <a:endParaRPr lang="ru-RU"/>
        </a:p>
      </dgm:t>
    </dgm:pt>
    <dgm:pt modelId="{4A8C2688-C0CB-4347-AFA6-249CA4C5CDFD}">
      <dgm:prSet custT="1"/>
      <dgm:spPr/>
      <dgm:t>
        <a:bodyPr/>
        <a:lstStyle/>
        <a:p>
          <a:r>
            <a:rPr lang="ru-RU" sz="1200" b="1" dirty="0" smtClean="0"/>
            <a:t>«Космонавты», «Ракета летит в космос», «Северное сияние» (с использованием </a:t>
          </a:r>
          <a:r>
            <a:rPr lang="ru-RU" sz="1200" b="1" dirty="0" err="1" smtClean="0"/>
            <a:t>мультимедийных</a:t>
          </a:r>
          <a:r>
            <a:rPr lang="ru-RU" sz="1200" b="1" dirty="0" smtClean="0"/>
            <a:t> презентаций) </a:t>
          </a:r>
          <a:endParaRPr lang="ru-RU" sz="1200" b="1" dirty="0"/>
        </a:p>
      </dgm:t>
    </dgm:pt>
    <dgm:pt modelId="{83375E3C-0B04-429F-B0F4-48035BDCE08B}" type="parTrans" cxnId="{E9429881-6DE4-4EBC-AA4C-58C3507DC8D9}">
      <dgm:prSet/>
      <dgm:spPr/>
      <dgm:t>
        <a:bodyPr/>
        <a:lstStyle/>
        <a:p>
          <a:endParaRPr lang="ru-RU"/>
        </a:p>
      </dgm:t>
    </dgm:pt>
    <dgm:pt modelId="{701FD4B2-6E55-4FA9-A53A-59274BCD303C}" type="sibTrans" cxnId="{E9429881-6DE4-4EBC-AA4C-58C3507DC8D9}">
      <dgm:prSet/>
      <dgm:spPr/>
      <dgm:t>
        <a:bodyPr/>
        <a:lstStyle/>
        <a:p>
          <a:endParaRPr lang="ru-RU"/>
        </a:p>
      </dgm:t>
    </dgm:pt>
    <dgm:pt modelId="{75B772F5-025A-4563-8354-CB764899C4DA}">
      <dgm:prSet custT="1"/>
      <dgm:spPr/>
      <dgm:t>
        <a:bodyPr/>
        <a:lstStyle/>
        <a:p>
          <a:r>
            <a:rPr lang="ru-RU" sz="1200" b="1" dirty="0" smtClean="0"/>
            <a:t>Рисование в технике свечка + гуашь «Дорога к звёздам».</a:t>
          </a:r>
          <a:endParaRPr lang="ru-RU" sz="1200" b="1" dirty="0"/>
        </a:p>
      </dgm:t>
    </dgm:pt>
    <dgm:pt modelId="{3EAF916C-28B4-4CED-9974-D13B707E3C74}" type="parTrans" cxnId="{933092B3-0D7B-4228-9620-88C3E8EFB45C}">
      <dgm:prSet/>
      <dgm:spPr/>
      <dgm:t>
        <a:bodyPr/>
        <a:lstStyle/>
        <a:p>
          <a:endParaRPr lang="ru-RU"/>
        </a:p>
      </dgm:t>
    </dgm:pt>
    <dgm:pt modelId="{F24D6113-199C-4401-B8FC-8B5D0022418B}" type="sibTrans" cxnId="{933092B3-0D7B-4228-9620-88C3E8EFB45C}">
      <dgm:prSet/>
      <dgm:spPr/>
      <dgm:t>
        <a:bodyPr/>
        <a:lstStyle/>
        <a:p>
          <a:endParaRPr lang="ru-RU"/>
        </a:p>
      </dgm:t>
    </dgm:pt>
    <dgm:pt modelId="{6F247E6D-FC08-4E65-94BD-84C3783EED8C}">
      <dgm:prSet custT="1"/>
      <dgm:spPr/>
      <dgm:t>
        <a:bodyPr/>
        <a:lstStyle/>
        <a:p>
          <a:r>
            <a:rPr lang="ru-RU" sz="1200" b="1" dirty="0" smtClean="0"/>
            <a:t>Раскраски «Разноцветный мир космоса»</a:t>
          </a:r>
          <a:endParaRPr lang="ru-RU" sz="1200" b="1" dirty="0"/>
        </a:p>
      </dgm:t>
    </dgm:pt>
    <dgm:pt modelId="{FF31681D-3B90-420D-9B8B-71419DD8BA97}" type="parTrans" cxnId="{007E3015-AE31-4A2F-8E88-223E3890BC9C}">
      <dgm:prSet/>
      <dgm:spPr/>
      <dgm:t>
        <a:bodyPr/>
        <a:lstStyle/>
        <a:p>
          <a:endParaRPr lang="ru-RU"/>
        </a:p>
      </dgm:t>
    </dgm:pt>
    <dgm:pt modelId="{9D481568-8D1F-4FFB-A57E-204895CACCFA}" type="sibTrans" cxnId="{007E3015-AE31-4A2F-8E88-223E3890BC9C}">
      <dgm:prSet/>
      <dgm:spPr/>
      <dgm:t>
        <a:bodyPr/>
        <a:lstStyle/>
        <a:p>
          <a:endParaRPr lang="ru-RU"/>
        </a:p>
      </dgm:t>
    </dgm:pt>
    <dgm:pt modelId="{28C15805-C273-435B-BE3E-2C430500DAF1}">
      <dgm:prSet phldrT="[Текст]"/>
      <dgm:spPr/>
      <dgm:t>
        <a:bodyPr/>
        <a:lstStyle/>
        <a:p>
          <a:r>
            <a:rPr lang="ru-RU" dirty="0" smtClean="0"/>
            <a:t>Пластилиновая живопись по теме «Этот загадочный космос»</a:t>
          </a:r>
          <a:endParaRPr lang="ru-RU" dirty="0"/>
        </a:p>
      </dgm:t>
    </dgm:pt>
    <dgm:pt modelId="{89B26BCF-5955-4FF5-AD0E-A045BE8C7B42}" type="parTrans" cxnId="{2413F488-97DC-4AB3-AB99-C7953A96A993}">
      <dgm:prSet/>
      <dgm:spPr/>
    </dgm:pt>
    <dgm:pt modelId="{B49532CD-6641-4E9E-853D-A7C33311EEAC}" type="sibTrans" cxnId="{2413F488-97DC-4AB3-AB99-C7953A96A993}">
      <dgm:prSet/>
      <dgm:spPr/>
    </dgm:pt>
    <dgm:pt modelId="{DDAFCAFA-89BA-4E6C-B78C-8068CEAAFD05}" type="pres">
      <dgm:prSet presAssocID="{F021ED05-3F84-4600-9840-31E575871F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22ECBD-6362-4DC1-BE7E-4D6F5E18B735}" type="pres">
      <dgm:prSet presAssocID="{F021ED05-3F84-4600-9840-31E575871FC4}" presName="tSp" presStyleCnt="0"/>
      <dgm:spPr/>
    </dgm:pt>
    <dgm:pt modelId="{08B4DE3C-C071-4EB6-9ACE-9F12E9BDFB6F}" type="pres">
      <dgm:prSet presAssocID="{F021ED05-3F84-4600-9840-31E575871FC4}" presName="bSp" presStyleCnt="0"/>
      <dgm:spPr/>
    </dgm:pt>
    <dgm:pt modelId="{BC0ADD3F-AF54-48A1-BD9E-0F19E1A5E879}" type="pres">
      <dgm:prSet presAssocID="{F021ED05-3F84-4600-9840-31E575871FC4}" presName="process" presStyleCnt="0"/>
      <dgm:spPr/>
    </dgm:pt>
    <dgm:pt modelId="{92B45DB1-0F65-4D08-A54E-D33871AD2B15}" type="pres">
      <dgm:prSet presAssocID="{433DE8D5-8FE4-4196-A86C-CC0C5718EBCF}" presName="composite1" presStyleCnt="0"/>
      <dgm:spPr/>
    </dgm:pt>
    <dgm:pt modelId="{5C5E463C-5215-49CD-9BE5-7F03B6D917D2}" type="pres">
      <dgm:prSet presAssocID="{433DE8D5-8FE4-4196-A86C-CC0C5718EBCF}" presName="dummyNode1" presStyleLbl="node1" presStyleIdx="0" presStyleCnt="3"/>
      <dgm:spPr/>
    </dgm:pt>
    <dgm:pt modelId="{981923FA-106B-470D-8953-B1CF1EB056E6}" type="pres">
      <dgm:prSet presAssocID="{433DE8D5-8FE4-4196-A86C-CC0C5718EBC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62095-A35B-4FC2-B7BA-1FB747C2CED6}" type="pres">
      <dgm:prSet presAssocID="{433DE8D5-8FE4-4196-A86C-CC0C5718EBC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268F5-3D67-4551-BD3E-48CD8F2CB63A}" type="pres">
      <dgm:prSet presAssocID="{433DE8D5-8FE4-4196-A86C-CC0C5718EBCF}" presName="parentNode1" presStyleLbl="node1" presStyleIdx="0" presStyleCnt="3" custLinFactNeighborX="5522" custLinFactNeighborY="451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35537-6981-44C4-A878-3786ACDCE080}" type="pres">
      <dgm:prSet presAssocID="{433DE8D5-8FE4-4196-A86C-CC0C5718EBCF}" presName="connSite1" presStyleCnt="0"/>
      <dgm:spPr/>
    </dgm:pt>
    <dgm:pt modelId="{BFB444CD-B996-429B-B7C4-0DE832680B54}" type="pres">
      <dgm:prSet presAssocID="{B1DEC4AA-AA40-44E8-B51B-450346518B90}" presName="Name9" presStyleLbl="sibTrans2D1" presStyleIdx="0" presStyleCnt="2" custLinFactNeighborX="1867" custLinFactNeighborY="-1111"/>
      <dgm:spPr/>
      <dgm:t>
        <a:bodyPr/>
        <a:lstStyle/>
        <a:p>
          <a:endParaRPr lang="ru-RU"/>
        </a:p>
      </dgm:t>
    </dgm:pt>
    <dgm:pt modelId="{104C0EA9-B2DD-4C7A-AD60-6C1EEA4212E8}" type="pres">
      <dgm:prSet presAssocID="{53534311-E066-4891-A291-1EFAF90CD9A5}" presName="composite2" presStyleCnt="0"/>
      <dgm:spPr/>
    </dgm:pt>
    <dgm:pt modelId="{833A9535-2EBA-430F-8FA8-A3A82D320AF7}" type="pres">
      <dgm:prSet presAssocID="{53534311-E066-4891-A291-1EFAF90CD9A5}" presName="dummyNode2" presStyleLbl="node1" presStyleIdx="0" presStyleCnt="3"/>
      <dgm:spPr/>
    </dgm:pt>
    <dgm:pt modelId="{E9AC2648-4623-4F6B-890C-D88F78151FFB}" type="pres">
      <dgm:prSet presAssocID="{53534311-E066-4891-A291-1EFAF90CD9A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13664-92E7-42B0-A8A9-248F64DCC0C0}" type="pres">
      <dgm:prSet presAssocID="{53534311-E066-4891-A291-1EFAF90CD9A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16C57-7017-486D-B6CB-B376D3D458B2}" type="pres">
      <dgm:prSet presAssocID="{53534311-E066-4891-A291-1EFAF90CD9A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7016B-6AC7-41C5-8FA2-603C4D88713D}" type="pres">
      <dgm:prSet presAssocID="{53534311-E066-4891-A291-1EFAF90CD9A5}" presName="connSite2" presStyleCnt="0"/>
      <dgm:spPr/>
    </dgm:pt>
    <dgm:pt modelId="{C7F91BA3-38AE-458F-BF4C-269D0F785313}" type="pres">
      <dgm:prSet presAssocID="{75A00422-F6FE-4EBC-88B9-F7E24A200449}" presName="Name18" presStyleLbl="sibTrans2D1" presStyleIdx="1" presStyleCnt="2"/>
      <dgm:spPr/>
      <dgm:t>
        <a:bodyPr/>
        <a:lstStyle/>
        <a:p>
          <a:endParaRPr lang="ru-RU"/>
        </a:p>
      </dgm:t>
    </dgm:pt>
    <dgm:pt modelId="{09149537-0058-4F83-88BD-39615471CA50}" type="pres">
      <dgm:prSet presAssocID="{8C3BB29A-C275-4502-B326-45FFED062D1F}" presName="composite1" presStyleCnt="0"/>
      <dgm:spPr/>
    </dgm:pt>
    <dgm:pt modelId="{A9E661AD-21FC-4461-93BD-288499B9FA13}" type="pres">
      <dgm:prSet presAssocID="{8C3BB29A-C275-4502-B326-45FFED062D1F}" presName="dummyNode1" presStyleLbl="node1" presStyleIdx="1" presStyleCnt="3"/>
      <dgm:spPr/>
    </dgm:pt>
    <dgm:pt modelId="{A0C0E8D2-A7E5-4DCF-8548-BBF0980B68A5}" type="pres">
      <dgm:prSet presAssocID="{8C3BB29A-C275-4502-B326-45FFED062D1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AC2B5-0B5E-4A26-B15D-ADDA136FF387}" type="pres">
      <dgm:prSet presAssocID="{8C3BB29A-C275-4502-B326-45FFED062D1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7F340-0139-4416-A85E-EDD4B0C698F4}" type="pres">
      <dgm:prSet presAssocID="{8C3BB29A-C275-4502-B326-45FFED062D1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10D4E-37B2-431F-B50A-0B0C12F3F5E9}" type="pres">
      <dgm:prSet presAssocID="{8C3BB29A-C275-4502-B326-45FFED062D1F}" presName="connSite1" presStyleCnt="0"/>
      <dgm:spPr/>
    </dgm:pt>
  </dgm:ptLst>
  <dgm:cxnLst>
    <dgm:cxn modelId="{B508295B-AA95-4527-A372-3136E3203958}" type="presOf" srcId="{28C15805-C273-435B-BE3E-2C430500DAF1}" destId="{9D013664-92E7-42B0-A8A9-248F64DCC0C0}" srcOrd="1" destOrd="1" presId="urn:microsoft.com/office/officeart/2005/8/layout/hProcess4"/>
    <dgm:cxn modelId="{C83AACE5-0EFE-40BB-B8DE-47EE8B0910E1}" type="presOf" srcId="{6F247E6D-FC08-4E65-94BD-84C3783EED8C}" destId="{981923FA-106B-470D-8953-B1CF1EB056E6}" srcOrd="0" destOrd="3" presId="urn:microsoft.com/office/officeart/2005/8/layout/hProcess4"/>
    <dgm:cxn modelId="{AB9D9651-0F16-4FD4-8EF9-3B5D46D54099}" srcId="{53534311-E066-4891-A291-1EFAF90CD9A5}" destId="{A05F5F6D-D565-40F5-86F7-B4E83BD10DD1}" srcOrd="0" destOrd="0" parTransId="{651901EF-BF75-41B5-8996-EA5EE4C2FC5F}" sibTransId="{4CD1E204-F3DA-407C-A9F0-2875614B3A3E}"/>
    <dgm:cxn modelId="{8BCB5434-EDC9-4B21-AFD3-B38ECEE3049A}" srcId="{8C3BB29A-C275-4502-B326-45FFED062D1F}" destId="{4A261582-D576-400B-9716-BC88FA24619F}" srcOrd="0" destOrd="0" parTransId="{638E567E-A0E1-4894-9947-28F0B533BA9B}" sibTransId="{23B69A6A-08F5-4FFD-8D2E-635BC3312950}"/>
    <dgm:cxn modelId="{9EFF7995-D824-49E4-B470-AF0042FD6023}" srcId="{F021ED05-3F84-4600-9840-31E575871FC4}" destId="{8C3BB29A-C275-4502-B326-45FFED062D1F}" srcOrd="2" destOrd="0" parTransId="{EF08DC54-F448-434D-ABB1-927A9BD54D1F}" sibTransId="{E2EF6AFB-5425-4BB0-8E3D-F048386E43C3}"/>
    <dgm:cxn modelId="{BCACD939-A4A8-4C41-9192-15AC3E288F4C}" srcId="{433DE8D5-8FE4-4196-A86C-CC0C5718EBCF}" destId="{9D49409F-6951-42EA-A780-0B9F31326FAA}" srcOrd="0" destOrd="0" parTransId="{CEA91CBD-42F7-44A0-9DC8-EED916A256D9}" sibTransId="{5D050311-1579-4963-BC0C-4F44464C8D3A}"/>
    <dgm:cxn modelId="{933092B3-0D7B-4228-9620-88C3E8EFB45C}" srcId="{433DE8D5-8FE4-4196-A86C-CC0C5718EBCF}" destId="{75B772F5-025A-4563-8354-CB764899C4DA}" srcOrd="2" destOrd="0" parTransId="{3EAF916C-28B4-4CED-9974-D13B707E3C74}" sibTransId="{F24D6113-199C-4401-B8FC-8B5D0022418B}"/>
    <dgm:cxn modelId="{2413F488-97DC-4AB3-AB99-C7953A96A993}" srcId="{53534311-E066-4891-A291-1EFAF90CD9A5}" destId="{28C15805-C273-435B-BE3E-2C430500DAF1}" srcOrd="1" destOrd="0" parTransId="{89B26BCF-5955-4FF5-AD0E-A045BE8C7B42}" sibTransId="{B49532CD-6641-4E9E-853D-A7C33311EEAC}"/>
    <dgm:cxn modelId="{5DD7939F-F6D7-4845-8924-6BD0706C81C1}" type="presOf" srcId="{6F247E6D-FC08-4E65-94BD-84C3783EED8C}" destId="{25562095-A35B-4FC2-B7BA-1FB747C2CED6}" srcOrd="1" destOrd="3" presId="urn:microsoft.com/office/officeart/2005/8/layout/hProcess4"/>
    <dgm:cxn modelId="{AD03615A-CC26-4BF0-BD4F-1C49BDC1D702}" type="presOf" srcId="{4A8C2688-C0CB-4347-AFA6-249CA4C5CDFD}" destId="{981923FA-106B-470D-8953-B1CF1EB056E6}" srcOrd="0" destOrd="1" presId="urn:microsoft.com/office/officeart/2005/8/layout/hProcess4"/>
    <dgm:cxn modelId="{E9429881-6DE4-4EBC-AA4C-58C3507DC8D9}" srcId="{433DE8D5-8FE4-4196-A86C-CC0C5718EBCF}" destId="{4A8C2688-C0CB-4347-AFA6-249CA4C5CDFD}" srcOrd="1" destOrd="0" parTransId="{83375E3C-0B04-429F-B0F4-48035BDCE08B}" sibTransId="{701FD4B2-6E55-4FA9-A53A-59274BCD303C}"/>
    <dgm:cxn modelId="{63E6BB3B-B93E-45FD-BC92-C575CB678417}" type="presOf" srcId="{4A8C2688-C0CB-4347-AFA6-249CA4C5CDFD}" destId="{25562095-A35B-4FC2-B7BA-1FB747C2CED6}" srcOrd="1" destOrd="1" presId="urn:microsoft.com/office/officeart/2005/8/layout/hProcess4"/>
    <dgm:cxn modelId="{5A484B5C-6339-4F97-A2FC-4BB7CB79D021}" type="presOf" srcId="{4A261582-D576-400B-9716-BC88FA24619F}" destId="{A0C0E8D2-A7E5-4DCF-8548-BBF0980B68A5}" srcOrd="0" destOrd="0" presId="urn:microsoft.com/office/officeart/2005/8/layout/hProcess4"/>
    <dgm:cxn modelId="{ADF694E9-23B9-462C-98DF-C503F493E886}" srcId="{F021ED05-3F84-4600-9840-31E575871FC4}" destId="{53534311-E066-4891-A291-1EFAF90CD9A5}" srcOrd="1" destOrd="0" parTransId="{55718B7A-D4C2-4A8E-990E-DBDAA44990A1}" sibTransId="{75A00422-F6FE-4EBC-88B9-F7E24A200449}"/>
    <dgm:cxn modelId="{897B082A-A980-45C7-947E-A309B56344EF}" type="presOf" srcId="{53534311-E066-4891-A291-1EFAF90CD9A5}" destId="{33716C57-7017-486D-B6CB-B376D3D458B2}" srcOrd="0" destOrd="0" presId="urn:microsoft.com/office/officeart/2005/8/layout/hProcess4"/>
    <dgm:cxn modelId="{7CC28E9F-97BB-4AB9-BD09-7D636BFFC3DA}" type="presOf" srcId="{28C15805-C273-435B-BE3E-2C430500DAF1}" destId="{E9AC2648-4623-4F6B-890C-D88F78151FFB}" srcOrd="0" destOrd="1" presId="urn:microsoft.com/office/officeart/2005/8/layout/hProcess4"/>
    <dgm:cxn modelId="{41A5AD6C-A7E6-4D25-9E6B-D43A0A813649}" type="presOf" srcId="{7CCA6218-2186-40DF-8BE3-28DA78A3A2B0}" destId="{FC1AC2B5-0B5E-4A26-B15D-ADDA136FF387}" srcOrd="1" destOrd="1" presId="urn:microsoft.com/office/officeart/2005/8/layout/hProcess4"/>
    <dgm:cxn modelId="{FE810B65-EF16-4D91-8DA4-F80A5904EE38}" type="presOf" srcId="{75A00422-F6FE-4EBC-88B9-F7E24A200449}" destId="{C7F91BA3-38AE-458F-BF4C-269D0F785313}" srcOrd="0" destOrd="0" presId="urn:microsoft.com/office/officeart/2005/8/layout/hProcess4"/>
    <dgm:cxn modelId="{CBD8E288-89E7-45D4-B1A6-747F8967E820}" type="presOf" srcId="{F021ED05-3F84-4600-9840-31E575871FC4}" destId="{DDAFCAFA-89BA-4E6C-B78C-8068CEAAFD05}" srcOrd="0" destOrd="0" presId="urn:microsoft.com/office/officeart/2005/8/layout/hProcess4"/>
    <dgm:cxn modelId="{A5EEAF3B-043F-416F-83CA-D715C7D8CED2}" srcId="{F021ED05-3F84-4600-9840-31E575871FC4}" destId="{433DE8D5-8FE4-4196-A86C-CC0C5718EBCF}" srcOrd="0" destOrd="0" parTransId="{E4DE7F59-421D-4639-AD32-6E2EA87337D6}" sibTransId="{B1DEC4AA-AA40-44E8-B51B-450346518B90}"/>
    <dgm:cxn modelId="{EFE26C45-786A-49A9-9DA4-A78B4676A72C}" type="presOf" srcId="{A05F5F6D-D565-40F5-86F7-B4E83BD10DD1}" destId="{E9AC2648-4623-4F6B-890C-D88F78151FFB}" srcOrd="0" destOrd="0" presId="urn:microsoft.com/office/officeart/2005/8/layout/hProcess4"/>
    <dgm:cxn modelId="{F83EE914-8A22-4580-B85D-D99DDF631563}" type="presOf" srcId="{8C3BB29A-C275-4502-B326-45FFED062D1F}" destId="{F997F340-0139-4416-A85E-EDD4B0C698F4}" srcOrd="0" destOrd="0" presId="urn:microsoft.com/office/officeart/2005/8/layout/hProcess4"/>
    <dgm:cxn modelId="{E815954B-B59A-4D2E-BEA2-9AA0BEEB1D63}" type="presOf" srcId="{75B772F5-025A-4563-8354-CB764899C4DA}" destId="{25562095-A35B-4FC2-B7BA-1FB747C2CED6}" srcOrd="1" destOrd="2" presId="urn:microsoft.com/office/officeart/2005/8/layout/hProcess4"/>
    <dgm:cxn modelId="{E27CDB6A-65A2-468B-BA75-56195F0A9056}" type="presOf" srcId="{433DE8D5-8FE4-4196-A86C-CC0C5718EBCF}" destId="{7F7268F5-3D67-4551-BD3E-48CD8F2CB63A}" srcOrd="0" destOrd="0" presId="urn:microsoft.com/office/officeart/2005/8/layout/hProcess4"/>
    <dgm:cxn modelId="{804FCBCC-7132-465C-9F1A-C8E535C9328D}" type="presOf" srcId="{B1DEC4AA-AA40-44E8-B51B-450346518B90}" destId="{BFB444CD-B996-429B-B7C4-0DE832680B54}" srcOrd="0" destOrd="0" presId="urn:microsoft.com/office/officeart/2005/8/layout/hProcess4"/>
    <dgm:cxn modelId="{1D7812B1-A5B3-4A66-8300-FC9B3593F8CA}" type="presOf" srcId="{9D49409F-6951-42EA-A780-0B9F31326FAA}" destId="{981923FA-106B-470D-8953-B1CF1EB056E6}" srcOrd="0" destOrd="0" presId="urn:microsoft.com/office/officeart/2005/8/layout/hProcess4"/>
    <dgm:cxn modelId="{007E3015-AE31-4A2F-8E88-223E3890BC9C}" srcId="{433DE8D5-8FE4-4196-A86C-CC0C5718EBCF}" destId="{6F247E6D-FC08-4E65-94BD-84C3783EED8C}" srcOrd="3" destOrd="0" parTransId="{FF31681D-3B90-420D-9B8B-71419DD8BA97}" sibTransId="{9D481568-8D1F-4FFB-A57E-204895CACCFA}"/>
    <dgm:cxn modelId="{9BA5E4EB-7309-4799-B5CF-8253205DD0F0}" type="presOf" srcId="{7CCA6218-2186-40DF-8BE3-28DA78A3A2B0}" destId="{A0C0E8D2-A7E5-4DCF-8548-BBF0980B68A5}" srcOrd="0" destOrd="1" presId="urn:microsoft.com/office/officeart/2005/8/layout/hProcess4"/>
    <dgm:cxn modelId="{B74469DA-C809-48BA-BD75-236DC02F65D5}" type="presOf" srcId="{75B772F5-025A-4563-8354-CB764899C4DA}" destId="{981923FA-106B-470D-8953-B1CF1EB056E6}" srcOrd="0" destOrd="2" presId="urn:microsoft.com/office/officeart/2005/8/layout/hProcess4"/>
    <dgm:cxn modelId="{B16A7E5A-55B2-4B1F-92D4-743EE6122D21}" srcId="{8C3BB29A-C275-4502-B326-45FFED062D1F}" destId="{7CCA6218-2186-40DF-8BE3-28DA78A3A2B0}" srcOrd="1" destOrd="0" parTransId="{345AE638-7A21-4B47-8886-BCB4BF308472}" sibTransId="{F69A4760-A521-4E75-A5A5-F1E95EEC438B}"/>
    <dgm:cxn modelId="{1312B2C0-CE18-4785-917F-68D636CE66AF}" type="presOf" srcId="{4A261582-D576-400B-9716-BC88FA24619F}" destId="{FC1AC2B5-0B5E-4A26-B15D-ADDA136FF387}" srcOrd="1" destOrd="0" presId="urn:microsoft.com/office/officeart/2005/8/layout/hProcess4"/>
    <dgm:cxn modelId="{B371B637-D160-475C-9AC9-53DDAD5C278F}" type="presOf" srcId="{9D49409F-6951-42EA-A780-0B9F31326FAA}" destId="{25562095-A35B-4FC2-B7BA-1FB747C2CED6}" srcOrd="1" destOrd="0" presId="urn:microsoft.com/office/officeart/2005/8/layout/hProcess4"/>
    <dgm:cxn modelId="{FFA73B91-BB87-4547-ACD0-9872B638E6CE}" type="presOf" srcId="{A05F5F6D-D565-40F5-86F7-B4E83BD10DD1}" destId="{9D013664-92E7-42B0-A8A9-248F64DCC0C0}" srcOrd="1" destOrd="0" presId="urn:microsoft.com/office/officeart/2005/8/layout/hProcess4"/>
    <dgm:cxn modelId="{D69D045D-E3E1-41C5-948E-9CF351ADB0D7}" type="presParOf" srcId="{DDAFCAFA-89BA-4E6C-B78C-8068CEAAFD05}" destId="{E622ECBD-6362-4DC1-BE7E-4D6F5E18B735}" srcOrd="0" destOrd="0" presId="urn:microsoft.com/office/officeart/2005/8/layout/hProcess4"/>
    <dgm:cxn modelId="{A78A400F-8D7F-4A6B-BE07-FEA2FFEAABE5}" type="presParOf" srcId="{DDAFCAFA-89BA-4E6C-B78C-8068CEAAFD05}" destId="{08B4DE3C-C071-4EB6-9ACE-9F12E9BDFB6F}" srcOrd="1" destOrd="0" presId="urn:microsoft.com/office/officeart/2005/8/layout/hProcess4"/>
    <dgm:cxn modelId="{AADE110A-9FEE-4F82-AE55-28F510AF6837}" type="presParOf" srcId="{DDAFCAFA-89BA-4E6C-B78C-8068CEAAFD05}" destId="{BC0ADD3F-AF54-48A1-BD9E-0F19E1A5E879}" srcOrd="2" destOrd="0" presId="urn:microsoft.com/office/officeart/2005/8/layout/hProcess4"/>
    <dgm:cxn modelId="{22BBF9E7-B188-4348-A5D4-E67129FB15EC}" type="presParOf" srcId="{BC0ADD3F-AF54-48A1-BD9E-0F19E1A5E879}" destId="{92B45DB1-0F65-4D08-A54E-D33871AD2B15}" srcOrd="0" destOrd="0" presId="urn:microsoft.com/office/officeart/2005/8/layout/hProcess4"/>
    <dgm:cxn modelId="{49AAEA85-AC9C-4AB2-86B6-D64233F9DE5A}" type="presParOf" srcId="{92B45DB1-0F65-4D08-A54E-D33871AD2B15}" destId="{5C5E463C-5215-49CD-9BE5-7F03B6D917D2}" srcOrd="0" destOrd="0" presId="urn:microsoft.com/office/officeart/2005/8/layout/hProcess4"/>
    <dgm:cxn modelId="{A2BDA7F5-C62A-491C-B5DB-32C3A210F83C}" type="presParOf" srcId="{92B45DB1-0F65-4D08-A54E-D33871AD2B15}" destId="{981923FA-106B-470D-8953-B1CF1EB056E6}" srcOrd="1" destOrd="0" presId="urn:microsoft.com/office/officeart/2005/8/layout/hProcess4"/>
    <dgm:cxn modelId="{6D8BD991-03D5-40D6-A1A2-ECF685F44CA4}" type="presParOf" srcId="{92B45DB1-0F65-4D08-A54E-D33871AD2B15}" destId="{25562095-A35B-4FC2-B7BA-1FB747C2CED6}" srcOrd="2" destOrd="0" presId="urn:microsoft.com/office/officeart/2005/8/layout/hProcess4"/>
    <dgm:cxn modelId="{19E3C666-C468-4B2E-B6F9-E4A97A30ED8A}" type="presParOf" srcId="{92B45DB1-0F65-4D08-A54E-D33871AD2B15}" destId="{7F7268F5-3D67-4551-BD3E-48CD8F2CB63A}" srcOrd="3" destOrd="0" presId="urn:microsoft.com/office/officeart/2005/8/layout/hProcess4"/>
    <dgm:cxn modelId="{7ABB5FD8-AEA9-457B-B533-8854210CDE35}" type="presParOf" srcId="{92B45DB1-0F65-4D08-A54E-D33871AD2B15}" destId="{96B35537-6981-44C4-A878-3786ACDCE080}" srcOrd="4" destOrd="0" presId="urn:microsoft.com/office/officeart/2005/8/layout/hProcess4"/>
    <dgm:cxn modelId="{250D8AF9-B101-4F64-8B4A-73C2B04877B4}" type="presParOf" srcId="{BC0ADD3F-AF54-48A1-BD9E-0F19E1A5E879}" destId="{BFB444CD-B996-429B-B7C4-0DE832680B54}" srcOrd="1" destOrd="0" presId="urn:microsoft.com/office/officeart/2005/8/layout/hProcess4"/>
    <dgm:cxn modelId="{E7664E2F-01D4-4F1A-A784-CAA99136F12C}" type="presParOf" srcId="{BC0ADD3F-AF54-48A1-BD9E-0F19E1A5E879}" destId="{104C0EA9-B2DD-4C7A-AD60-6C1EEA4212E8}" srcOrd="2" destOrd="0" presId="urn:microsoft.com/office/officeart/2005/8/layout/hProcess4"/>
    <dgm:cxn modelId="{7755B47E-C259-43B4-9784-CB0A72254931}" type="presParOf" srcId="{104C0EA9-B2DD-4C7A-AD60-6C1EEA4212E8}" destId="{833A9535-2EBA-430F-8FA8-A3A82D320AF7}" srcOrd="0" destOrd="0" presId="urn:microsoft.com/office/officeart/2005/8/layout/hProcess4"/>
    <dgm:cxn modelId="{B2608751-0E49-4ADB-B5AD-4CEDC834E41D}" type="presParOf" srcId="{104C0EA9-B2DD-4C7A-AD60-6C1EEA4212E8}" destId="{E9AC2648-4623-4F6B-890C-D88F78151FFB}" srcOrd="1" destOrd="0" presId="urn:microsoft.com/office/officeart/2005/8/layout/hProcess4"/>
    <dgm:cxn modelId="{89D65E60-8805-4ABF-9B35-B8E1E88535B7}" type="presParOf" srcId="{104C0EA9-B2DD-4C7A-AD60-6C1EEA4212E8}" destId="{9D013664-92E7-42B0-A8A9-248F64DCC0C0}" srcOrd="2" destOrd="0" presId="urn:microsoft.com/office/officeart/2005/8/layout/hProcess4"/>
    <dgm:cxn modelId="{F265DC5B-739E-414E-8CBE-6816FB3BE523}" type="presParOf" srcId="{104C0EA9-B2DD-4C7A-AD60-6C1EEA4212E8}" destId="{33716C57-7017-486D-B6CB-B376D3D458B2}" srcOrd="3" destOrd="0" presId="urn:microsoft.com/office/officeart/2005/8/layout/hProcess4"/>
    <dgm:cxn modelId="{65BB6014-4D5D-4FCE-AFFB-767AAE48FA88}" type="presParOf" srcId="{104C0EA9-B2DD-4C7A-AD60-6C1EEA4212E8}" destId="{2557016B-6AC7-41C5-8FA2-603C4D88713D}" srcOrd="4" destOrd="0" presId="urn:microsoft.com/office/officeart/2005/8/layout/hProcess4"/>
    <dgm:cxn modelId="{9C23A059-D615-4545-A557-8E6E9EAB6718}" type="presParOf" srcId="{BC0ADD3F-AF54-48A1-BD9E-0F19E1A5E879}" destId="{C7F91BA3-38AE-458F-BF4C-269D0F785313}" srcOrd="3" destOrd="0" presId="urn:microsoft.com/office/officeart/2005/8/layout/hProcess4"/>
    <dgm:cxn modelId="{6CF49A8C-407E-48FA-8E4A-7E21563661D9}" type="presParOf" srcId="{BC0ADD3F-AF54-48A1-BD9E-0F19E1A5E879}" destId="{09149537-0058-4F83-88BD-39615471CA50}" srcOrd="4" destOrd="0" presId="urn:microsoft.com/office/officeart/2005/8/layout/hProcess4"/>
    <dgm:cxn modelId="{DE9B3DDC-BFB9-494D-B432-106A752BC5C1}" type="presParOf" srcId="{09149537-0058-4F83-88BD-39615471CA50}" destId="{A9E661AD-21FC-4461-93BD-288499B9FA13}" srcOrd="0" destOrd="0" presId="urn:microsoft.com/office/officeart/2005/8/layout/hProcess4"/>
    <dgm:cxn modelId="{7A070760-0557-4A7F-8E33-49009CC992A8}" type="presParOf" srcId="{09149537-0058-4F83-88BD-39615471CA50}" destId="{A0C0E8D2-A7E5-4DCF-8548-BBF0980B68A5}" srcOrd="1" destOrd="0" presId="urn:microsoft.com/office/officeart/2005/8/layout/hProcess4"/>
    <dgm:cxn modelId="{40952801-7F8A-41DB-A542-73B0A68D3982}" type="presParOf" srcId="{09149537-0058-4F83-88BD-39615471CA50}" destId="{FC1AC2B5-0B5E-4A26-B15D-ADDA136FF387}" srcOrd="2" destOrd="0" presId="urn:microsoft.com/office/officeart/2005/8/layout/hProcess4"/>
    <dgm:cxn modelId="{9C6CC8B5-7A9C-4D52-A2E0-0269D7CB59F8}" type="presParOf" srcId="{09149537-0058-4F83-88BD-39615471CA50}" destId="{F997F340-0139-4416-A85E-EDD4B0C698F4}" srcOrd="3" destOrd="0" presId="urn:microsoft.com/office/officeart/2005/8/layout/hProcess4"/>
    <dgm:cxn modelId="{370559C1-4348-45D9-9F5E-5A6CD242B9F3}" type="presParOf" srcId="{09149537-0058-4F83-88BD-39615471CA50}" destId="{DEA10D4E-37B2-431F-B50A-0B0C12F3F5E9}" srcOrd="4" destOrd="0" presId="urn:microsoft.com/office/officeart/2005/8/layout/hProcess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E2A4D5-FE73-4D40-9579-676E27738A44}" type="doc">
      <dgm:prSet loTypeId="urn:microsoft.com/office/officeart/2005/8/layout/hList9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84B0623-AB43-46E4-A823-7CCD13A218F4}">
      <dgm:prSet phldrT="[Текст]" custT="1"/>
      <dgm:spPr/>
      <dgm:t>
        <a:bodyPr/>
        <a:lstStyle/>
        <a:p>
          <a:r>
            <a:rPr lang="ru-RU" sz="2800" b="1" dirty="0" smtClean="0"/>
            <a:t>«Труд»</a:t>
          </a:r>
          <a:endParaRPr lang="ru-RU" sz="2800" b="1" dirty="0"/>
        </a:p>
      </dgm:t>
    </dgm:pt>
    <dgm:pt modelId="{4B7EF1D9-DE71-4117-9B6C-F88AAEEFA7C4}" type="parTrans" cxnId="{170546BD-8FED-4900-BB9A-D1817F7F37DE}">
      <dgm:prSet/>
      <dgm:spPr/>
      <dgm:t>
        <a:bodyPr/>
        <a:lstStyle/>
        <a:p>
          <a:endParaRPr lang="ru-RU"/>
        </a:p>
      </dgm:t>
    </dgm:pt>
    <dgm:pt modelId="{2F128847-ADF8-4DFF-AD2C-556293051736}" type="sibTrans" cxnId="{170546BD-8FED-4900-BB9A-D1817F7F37DE}">
      <dgm:prSet/>
      <dgm:spPr/>
      <dgm:t>
        <a:bodyPr/>
        <a:lstStyle/>
        <a:p>
          <a:endParaRPr lang="ru-RU"/>
        </a:p>
      </dgm:t>
    </dgm:pt>
    <dgm:pt modelId="{DEE82B80-BF79-4575-B2D6-1F05FFD627F1}">
      <dgm:prSet phldrT="[Текст]" custT="1"/>
      <dgm:spPr/>
      <dgm:t>
        <a:bodyPr/>
        <a:lstStyle/>
        <a:p>
          <a:r>
            <a:rPr lang="ru-RU" sz="1400" b="1" dirty="0" smtClean="0"/>
            <a:t>Конструирование  «</a:t>
          </a:r>
          <a:r>
            <a:rPr lang="ru-RU" sz="1400" b="1" dirty="0" smtClean="0"/>
            <a:t>Кос- </a:t>
          </a:r>
          <a:r>
            <a:rPr lang="ru-RU" sz="1400" b="1" dirty="0" err="1" smtClean="0"/>
            <a:t>мические</a:t>
          </a:r>
          <a:r>
            <a:rPr lang="ru-RU" sz="1400" b="1" dirty="0" smtClean="0"/>
            <a:t> </a:t>
          </a:r>
          <a:r>
            <a:rPr lang="ru-RU" sz="1400" b="1" dirty="0" smtClean="0"/>
            <a:t>корабли»</a:t>
          </a:r>
          <a:endParaRPr lang="ru-RU" sz="1400" b="1" dirty="0"/>
        </a:p>
      </dgm:t>
    </dgm:pt>
    <dgm:pt modelId="{2B3D4D1F-86C7-4DBD-AE44-E0605DDAC9DE}" type="parTrans" cxnId="{26263151-2CE3-4437-A261-6B062624DB17}">
      <dgm:prSet/>
      <dgm:spPr/>
      <dgm:t>
        <a:bodyPr/>
        <a:lstStyle/>
        <a:p>
          <a:endParaRPr lang="ru-RU"/>
        </a:p>
      </dgm:t>
    </dgm:pt>
    <dgm:pt modelId="{27BA868A-4232-4D76-B0A4-72D224359AD3}" type="sibTrans" cxnId="{26263151-2CE3-4437-A261-6B062624DB17}">
      <dgm:prSet/>
      <dgm:spPr/>
      <dgm:t>
        <a:bodyPr/>
        <a:lstStyle/>
        <a:p>
          <a:endParaRPr lang="ru-RU"/>
        </a:p>
      </dgm:t>
    </dgm:pt>
    <dgm:pt modelId="{35D9389A-78EA-4722-A7DB-6FBC8AB839A9}">
      <dgm:prSet phldrT="[Текст]" custT="1"/>
      <dgm:spPr/>
      <dgm:t>
        <a:bodyPr/>
        <a:lstStyle/>
        <a:p>
          <a:r>
            <a:rPr lang="ru-RU" sz="1400" b="1" dirty="0" smtClean="0"/>
            <a:t>Оригами «Ракета»</a:t>
          </a:r>
          <a:endParaRPr lang="ru-RU" sz="1400" b="1" dirty="0"/>
        </a:p>
      </dgm:t>
    </dgm:pt>
    <dgm:pt modelId="{ABDED6DC-FF2D-41E2-A4D2-DF1A323F8C9B}" type="parTrans" cxnId="{BA5DF57E-75BE-4251-853C-7A32DC635DE2}">
      <dgm:prSet/>
      <dgm:spPr/>
      <dgm:t>
        <a:bodyPr/>
        <a:lstStyle/>
        <a:p>
          <a:endParaRPr lang="ru-RU"/>
        </a:p>
      </dgm:t>
    </dgm:pt>
    <dgm:pt modelId="{50F98655-AB4A-4A9F-A3A3-8A8CF0337FA0}" type="sibTrans" cxnId="{BA5DF57E-75BE-4251-853C-7A32DC635DE2}">
      <dgm:prSet/>
      <dgm:spPr/>
      <dgm:t>
        <a:bodyPr/>
        <a:lstStyle/>
        <a:p>
          <a:endParaRPr lang="ru-RU"/>
        </a:p>
      </dgm:t>
    </dgm:pt>
    <dgm:pt modelId="{6FD79A08-6943-4E26-8232-C5CC8371063E}">
      <dgm:prSet phldrT="[Текст]" custT="1"/>
      <dgm:spPr/>
      <dgm:t>
        <a:bodyPr/>
        <a:lstStyle/>
        <a:p>
          <a:r>
            <a:rPr lang="ru-RU" sz="2000" b="1" dirty="0" smtClean="0"/>
            <a:t>«Музыка»</a:t>
          </a:r>
          <a:endParaRPr lang="ru-RU" sz="2000" b="1" dirty="0"/>
        </a:p>
      </dgm:t>
    </dgm:pt>
    <dgm:pt modelId="{3ECD08E9-B418-4E7A-9781-F87E153B70E3}" type="parTrans" cxnId="{8C967B78-6DDA-45FB-934A-0DA7C5FFC85C}">
      <dgm:prSet/>
      <dgm:spPr/>
      <dgm:t>
        <a:bodyPr/>
        <a:lstStyle/>
        <a:p>
          <a:endParaRPr lang="ru-RU"/>
        </a:p>
      </dgm:t>
    </dgm:pt>
    <dgm:pt modelId="{6E40B5AE-DDB4-46A0-8902-CDD67BB1F452}" type="sibTrans" cxnId="{8C967B78-6DDA-45FB-934A-0DA7C5FFC85C}">
      <dgm:prSet/>
      <dgm:spPr/>
      <dgm:t>
        <a:bodyPr/>
        <a:lstStyle/>
        <a:p>
          <a:endParaRPr lang="ru-RU"/>
        </a:p>
      </dgm:t>
    </dgm:pt>
    <dgm:pt modelId="{19E4C705-B54E-4103-8341-067FD224D78D}">
      <dgm:prSet phldrT="[Текст]" custT="1"/>
      <dgm:spPr/>
      <dgm:t>
        <a:bodyPr/>
        <a:lstStyle/>
        <a:p>
          <a:r>
            <a:rPr lang="ru-RU" sz="1400" b="1" dirty="0" smtClean="0"/>
            <a:t>Развлечение  «Большое космическое путешествие» </a:t>
          </a:r>
          <a:endParaRPr lang="ru-RU" sz="1400" b="1" dirty="0"/>
        </a:p>
      </dgm:t>
    </dgm:pt>
    <dgm:pt modelId="{B07B43A0-C4AA-4F19-AE70-D8C4430202C1}" type="parTrans" cxnId="{B66F27E4-7238-4987-98A1-E5321C20DAC2}">
      <dgm:prSet/>
      <dgm:spPr/>
      <dgm:t>
        <a:bodyPr/>
        <a:lstStyle/>
        <a:p>
          <a:endParaRPr lang="ru-RU"/>
        </a:p>
      </dgm:t>
    </dgm:pt>
    <dgm:pt modelId="{BFB49E86-45A1-4E18-AC87-0548DE2C674C}" type="sibTrans" cxnId="{B66F27E4-7238-4987-98A1-E5321C20DAC2}">
      <dgm:prSet/>
      <dgm:spPr/>
      <dgm:t>
        <a:bodyPr/>
        <a:lstStyle/>
        <a:p>
          <a:endParaRPr lang="ru-RU"/>
        </a:p>
      </dgm:t>
    </dgm:pt>
    <dgm:pt modelId="{915A2FA6-A421-4306-B8AC-0A6CCA7CDB75}">
      <dgm:prSet phldrT="[Текст]" custT="1"/>
      <dgm:spPr/>
      <dgm:t>
        <a:bodyPr/>
        <a:lstStyle/>
        <a:p>
          <a:r>
            <a:rPr lang="ru-RU" sz="1400" b="1" dirty="0" smtClean="0"/>
            <a:t>Слушание музыкальных произведений</a:t>
          </a:r>
          <a:endParaRPr lang="ru-RU" sz="1400" b="1" dirty="0"/>
        </a:p>
      </dgm:t>
    </dgm:pt>
    <dgm:pt modelId="{4674940E-7551-486E-BB74-017EAE0A7403}" type="parTrans" cxnId="{A6597221-617C-40AB-864C-7A417BD284DC}">
      <dgm:prSet/>
      <dgm:spPr/>
      <dgm:t>
        <a:bodyPr/>
        <a:lstStyle/>
        <a:p>
          <a:endParaRPr lang="ru-RU"/>
        </a:p>
      </dgm:t>
    </dgm:pt>
    <dgm:pt modelId="{C641D23C-77B5-43F5-8CEA-C2A063D72197}" type="sibTrans" cxnId="{A6597221-617C-40AB-864C-7A417BD284DC}">
      <dgm:prSet/>
      <dgm:spPr/>
      <dgm:t>
        <a:bodyPr/>
        <a:lstStyle/>
        <a:p>
          <a:endParaRPr lang="ru-RU"/>
        </a:p>
      </dgm:t>
    </dgm:pt>
    <dgm:pt modelId="{E3B49B6E-84B2-4637-A42C-2E26A360422C}">
      <dgm:prSet phldrT="[Текст]" custT="1"/>
      <dgm:spPr/>
      <dgm:t>
        <a:bodyPr/>
        <a:lstStyle/>
        <a:p>
          <a:r>
            <a:rPr lang="ru-RU" sz="1400" b="1" dirty="0" smtClean="0"/>
            <a:t>Разучивание песен, танцев, ритмических движений</a:t>
          </a:r>
          <a:endParaRPr lang="ru-RU" sz="1400" b="1" dirty="0"/>
        </a:p>
      </dgm:t>
    </dgm:pt>
    <dgm:pt modelId="{942973CA-8374-407F-8E79-E36B931FB3D3}" type="parTrans" cxnId="{8C0B7234-521A-4A50-A988-60C8865E5BDC}">
      <dgm:prSet/>
      <dgm:spPr/>
      <dgm:t>
        <a:bodyPr/>
        <a:lstStyle/>
        <a:p>
          <a:endParaRPr lang="ru-RU"/>
        </a:p>
      </dgm:t>
    </dgm:pt>
    <dgm:pt modelId="{8ACF4EAE-15A3-44C0-936A-11AC518D0490}" type="sibTrans" cxnId="{8C0B7234-521A-4A50-A988-60C8865E5BDC}">
      <dgm:prSet/>
      <dgm:spPr/>
      <dgm:t>
        <a:bodyPr/>
        <a:lstStyle/>
        <a:p>
          <a:endParaRPr lang="ru-RU"/>
        </a:p>
      </dgm:t>
    </dgm:pt>
    <dgm:pt modelId="{8E187DD5-760C-4730-9E0F-16E17521B1D9}" type="pres">
      <dgm:prSet presAssocID="{7DE2A4D5-FE73-4D40-9579-676E27738A4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A6F5289-908B-42BE-B95D-6676A02F1E9F}" type="pres">
      <dgm:prSet presAssocID="{184B0623-AB43-46E4-A823-7CCD13A218F4}" presName="posSpace" presStyleCnt="0"/>
      <dgm:spPr/>
    </dgm:pt>
    <dgm:pt modelId="{B8DED335-D03A-43BC-BD8E-5E96BE332B16}" type="pres">
      <dgm:prSet presAssocID="{184B0623-AB43-46E4-A823-7CCD13A218F4}" presName="vertFlow" presStyleCnt="0"/>
      <dgm:spPr/>
    </dgm:pt>
    <dgm:pt modelId="{D00FB3A9-615E-45FF-A0BB-D41BD4F5B783}" type="pres">
      <dgm:prSet presAssocID="{184B0623-AB43-46E4-A823-7CCD13A218F4}" presName="topSpace" presStyleCnt="0"/>
      <dgm:spPr/>
    </dgm:pt>
    <dgm:pt modelId="{7477BF40-8AA1-46E7-8E4B-C176D4B35A64}" type="pres">
      <dgm:prSet presAssocID="{184B0623-AB43-46E4-A823-7CCD13A218F4}" presName="firstComp" presStyleCnt="0"/>
      <dgm:spPr/>
    </dgm:pt>
    <dgm:pt modelId="{C92FB509-3ADB-4885-AC39-76E6E3C8CE25}" type="pres">
      <dgm:prSet presAssocID="{184B0623-AB43-46E4-A823-7CCD13A218F4}" presName="firstChild" presStyleLbl="bgAccFollowNode1" presStyleIdx="0" presStyleCnt="5"/>
      <dgm:spPr/>
      <dgm:t>
        <a:bodyPr/>
        <a:lstStyle/>
        <a:p>
          <a:endParaRPr lang="ru-RU"/>
        </a:p>
      </dgm:t>
    </dgm:pt>
    <dgm:pt modelId="{F3E51DB9-CAA4-4013-82F9-BA0FEC419ADE}" type="pres">
      <dgm:prSet presAssocID="{184B0623-AB43-46E4-A823-7CCD13A218F4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B2D6A-53DA-410D-BCBF-5F6F523D09E5}" type="pres">
      <dgm:prSet presAssocID="{35D9389A-78EA-4722-A7DB-6FBC8AB839A9}" presName="comp" presStyleCnt="0"/>
      <dgm:spPr/>
    </dgm:pt>
    <dgm:pt modelId="{2157991D-694D-43DB-A195-C1AD98A1B382}" type="pres">
      <dgm:prSet presAssocID="{35D9389A-78EA-4722-A7DB-6FBC8AB839A9}" presName="child" presStyleLbl="bgAccFollowNode1" presStyleIdx="1" presStyleCnt="5"/>
      <dgm:spPr/>
      <dgm:t>
        <a:bodyPr/>
        <a:lstStyle/>
        <a:p>
          <a:endParaRPr lang="ru-RU"/>
        </a:p>
      </dgm:t>
    </dgm:pt>
    <dgm:pt modelId="{A22BB7A8-5872-4CDC-BEB0-892BE7C09891}" type="pres">
      <dgm:prSet presAssocID="{35D9389A-78EA-4722-A7DB-6FBC8AB839A9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5127F-F9AE-46D5-9BA3-B4CB85C7EB8D}" type="pres">
      <dgm:prSet presAssocID="{184B0623-AB43-46E4-A823-7CCD13A218F4}" presName="negSpace" presStyleCnt="0"/>
      <dgm:spPr/>
    </dgm:pt>
    <dgm:pt modelId="{53F7C412-6CBF-4E6C-82C4-AC3218164D5B}" type="pres">
      <dgm:prSet presAssocID="{184B0623-AB43-46E4-A823-7CCD13A218F4}" presName="circle" presStyleLbl="node1" presStyleIdx="0" presStyleCnt="2"/>
      <dgm:spPr/>
      <dgm:t>
        <a:bodyPr/>
        <a:lstStyle/>
        <a:p>
          <a:endParaRPr lang="ru-RU"/>
        </a:p>
      </dgm:t>
    </dgm:pt>
    <dgm:pt modelId="{40EE70AE-9B99-474D-BCAB-E5454832059C}" type="pres">
      <dgm:prSet presAssocID="{2F128847-ADF8-4DFF-AD2C-556293051736}" presName="transSpace" presStyleCnt="0"/>
      <dgm:spPr/>
    </dgm:pt>
    <dgm:pt modelId="{A29FFAE7-628C-481E-A545-47504DFDC9A3}" type="pres">
      <dgm:prSet presAssocID="{6FD79A08-6943-4E26-8232-C5CC8371063E}" presName="posSpace" presStyleCnt="0"/>
      <dgm:spPr/>
    </dgm:pt>
    <dgm:pt modelId="{8084B253-3381-4A59-813D-DB51A13C7E1F}" type="pres">
      <dgm:prSet presAssocID="{6FD79A08-6943-4E26-8232-C5CC8371063E}" presName="vertFlow" presStyleCnt="0"/>
      <dgm:spPr/>
    </dgm:pt>
    <dgm:pt modelId="{52AF91E7-5316-4EE7-BC6D-4C265DC6D624}" type="pres">
      <dgm:prSet presAssocID="{6FD79A08-6943-4E26-8232-C5CC8371063E}" presName="topSpace" presStyleCnt="0"/>
      <dgm:spPr/>
    </dgm:pt>
    <dgm:pt modelId="{FB2F800C-F983-4EE3-842E-02FB759D3AD1}" type="pres">
      <dgm:prSet presAssocID="{6FD79A08-6943-4E26-8232-C5CC8371063E}" presName="firstComp" presStyleCnt="0"/>
      <dgm:spPr/>
    </dgm:pt>
    <dgm:pt modelId="{47C274E4-E86C-4469-9ACD-18FDEB6DFAED}" type="pres">
      <dgm:prSet presAssocID="{6FD79A08-6943-4E26-8232-C5CC8371063E}" presName="firstChild" presStyleLbl="bgAccFollowNode1" presStyleIdx="2" presStyleCnt="5"/>
      <dgm:spPr/>
      <dgm:t>
        <a:bodyPr/>
        <a:lstStyle/>
        <a:p>
          <a:endParaRPr lang="ru-RU"/>
        </a:p>
      </dgm:t>
    </dgm:pt>
    <dgm:pt modelId="{7C0D70D5-D587-4E9C-BBA0-BEF901C9CFC8}" type="pres">
      <dgm:prSet presAssocID="{6FD79A08-6943-4E26-8232-C5CC8371063E}" presName="first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C96AC-E17A-49D3-B6D1-DCB4D495BBB9}" type="pres">
      <dgm:prSet presAssocID="{915A2FA6-A421-4306-B8AC-0A6CCA7CDB75}" presName="comp" presStyleCnt="0"/>
      <dgm:spPr/>
    </dgm:pt>
    <dgm:pt modelId="{4EA2CD01-0478-4075-8090-FBC5CC101A9A}" type="pres">
      <dgm:prSet presAssocID="{915A2FA6-A421-4306-B8AC-0A6CCA7CDB75}" presName="child" presStyleLbl="bgAccFollowNode1" presStyleIdx="3" presStyleCnt="5"/>
      <dgm:spPr/>
      <dgm:t>
        <a:bodyPr/>
        <a:lstStyle/>
        <a:p>
          <a:endParaRPr lang="ru-RU"/>
        </a:p>
      </dgm:t>
    </dgm:pt>
    <dgm:pt modelId="{BB06BBD9-DD32-4F4C-8773-F844966C010F}" type="pres">
      <dgm:prSet presAssocID="{915A2FA6-A421-4306-B8AC-0A6CCA7CDB75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BCCB2-3A14-4E2E-9FED-E62FCBED3CF9}" type="pres">
      <dgm:prSet presAssocID="{E3B49B6E-84B2-4637-A42C-2E26A360422C}" presName="comp" presStyleCnt="0"/>
      <dgm:spPr/>
    </dgm:pt>
    <dgm:pt modelId="{2D2FDE7F-F503-46E3-A204-B613639A11A9}" type="pres">
      <dgm:prSet presAssocID="{E3B49B6E-84B2-4637-A42C-2E26A360422C}" presName="child" presStyleLbl="bgAccFollowNode1" presStyleIdx="4" presStyleCnt="5"/>
      <dgm:spPr/>
      <dgm:t>
        <a:bodyPr/>
        <a:lstStyle/>
        <a:p>
          <a:endParaRPr lang="ru-RU"/>
        </a:p>
      </dgm:t>
    </dgm:pt>
    <dgm:pt modelId="{880EC488-BCBA-42BC-889E-73FB4C45C010}" type="pres">
      <dgm:prSet presAssocID="{E3B49B6E-84B2-4637-A42C-2E26A360422C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C6CF8-B76A-4866-813E-11D531418A8C}" type="pres">
      <dgm:prSet presAssocID="{6FD79A08-6943-4E26-8232-C5CC8371063E}" presName="negSpace" presStyleCnt="0"/>
      <dgm:spPr/>
    </dgm:pt>
    <dgm:pt modelId="{518D47AB-326E-4093-9033-FE73F463D7B0}" type="pres">
      <dgm:prSet presAssocID="{6FD79A08-6943-4E26-8232-C5CC8371063E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BA5DF57E-75BE-4251-853C-7A32DC635DE2}" srcId="{184B0623-AB43-46E4-A823-7CCD13A218F4}" destId="{35D9389A-78EA-4722-A7DB-6FBC8AB839A9}" srcOrd="1" destOrd="0" parTransId="{ABDED6DC-FF2D-41E2-A4D2-DF1A323F8C9B}" sibTransId="{50F98655-AB4A-4A9F-A3A3-8A8CF0337FA0}"/>
    <dgm:cxn modelId="{A6597221-617C-40AB-864C-7A417BD284DC}" srcId="{6FD79A08-6943-4E26-8232-C5CC8371063E}" destId="{915A2FA6-A421-4306-B8AC-0A6CCA7CDB75}" srcOrd="1" destOrd="0" parTransId="{4674940E-7551-486E-BB74-017EAE0A7403}" sibTransId="{C641D23C-77B5-43F5-8CEA-C2A063D72197}"/>
    <dgm:cxn modelId="{26263151-2CE3-4437-A261-6B062624DB17}" srcId="{184B0623-AB43-46E4-A823-7CCD13A218F4}" destId="{DEE82B80-BF79-4575-B2D6-1F05FFD627F1}" srcOrd="0" destOrd="0" parTransId="{2B3D4D1F-86C7-4DBD-AE44-E0605DDAC9DE}" sibTransId="{27BA868A-4232-4D76-B0A4-72D224359AD3}"/>
    <dgm:cxn modelId="{8C0B7234-521A-4A50-A988-60C8865E5BDC}" srcId="{6FD79A08-6943-4E26-8232-C5CC8371063E}" destId="{E3B49B6E-84B2-4637-A42C-2E26A360422C}" srcOrd="2" destOrd="0" parTransId="{942973CA-8374-407F-8E79-E36B931FB3D3}" sibTransId="{8ACF4EAE-15A3-44C0-936A-11AC518D0490}"/>
    <dgm:cxn modelId="{FC32A8A2-3641-4606-ABC0-03762BA393A2}" type="presOf" srcId="{184B0623-AB43-46E4-A823-7CCD13A218F4}" destId="{53F7C412-6CBF-4E6C-82C4-AC3218164D5B}" srcOrd="0" destOrd="0" presId="urn:microsoft.com/office/officeart/2005/8/layout/hList9"/>
    <dgm:cxn modelId="{6CB84B86-424F-4A9F-AAA5-BDBFA62A42F1}" type="presOf" srcId="{DEE82B80-BF79-4575-B2D6-1F05FFD627F1}" destId="{C92FB509-3ADB-4885-AC39-76E6E3C8CE25}" srcOrd="0" destOrd="0" presId="urn:microsoft.com/office/officeart/2005/8/layout/hList9"/>
    <dgm:cxn modelId="{5BC2BB9C-7EB2-4D3F-A0FD-DE59C5B2AC27}" type="presOf" srcId="{6FD79A08-6943-4E26-8232-C5CC8371063E}" destId="{518D47AB-326E-4093-9033-FE73F463D7B0}" srcOrd="0" destOrd="0" presId="urn:microsoft.com/office/officeart/2005/8/layout/hList9"/>
    <dgm:cxn modelId="{6564D127-9E91-473E-B0C8-34C2482BE091}" type="presOf" srcId="{35D9389A-78EA-4722-A7DB-6FBC8AB839A9}" destId="{2157991D-694D-43DB-A195-C1AD98A1B382}" srcOrd="0" destOrd="0" presId="urn:microsoft.com/office/officeart/2005/8/layout/hList9"/>
    <dgm:cxn modelId="{A764E917-3BF2-4D80-8937-8289EE829F50}" type="presOf" srcId="{E3B49B6E-84B2-4637-A42C-2E26A360422C}" destId="{2D2FDE7F-F503-46E3-A204-B613639A11A9}" srcOrd="0" destOrd="0" presId="urn:microsoft.com/office/officeart/2005/8/layout/hList9"/>
    <dgm:cxn modelId="{E4A3670A-E54F-4DBF-A4DD-BEDBFD8FC878}" type="presOf" srcId="{7DE2A4D5-FE73-4D40-9579-676E27738A44}" destId="{8E187DD5-760C-4730-9E0F-16E17521B1D9}" srcOrd="0" destOrd="0" presId="urn:microsoft.com/office/officeart/2005/8/layout/hList9"/>
    <dgm:cxn modelId="{170546BD-8FED-4900-BB9A-D1817F7F37DE}" srcId="{7DE2A4D5-FE73-4D40-9579-676E27738A44}" destId="{184B0623-AB43-46E4-A823-7CCD13A218F4}" srcOrd="0" destOrd="0" parTransId="{4B7EF1D9-DE71-4117-9B6C-F88AAEEFA7C4}" sibTransId="{2F128847-ADF8-4DFF-AD2C-556293051736}"/>
    <dgm:cxn modelId="{0ED1426E-369A-457C-9B59-41626143DFA0}" type="presOf" srcId="{E3B49B6E-84B2-4637-A42C-2E26A360422C}" destId="{880EC488-BCBA-42BC-889E-73FB4C45C010}" srcOrd="1" destOrd="0" presId="urn:microsoft.com/office/officeart/2005/8/layout/hList9"/>
    <dgm:cxn modelId="{F13134A1-F2D9-4837-B29B-B59A9522AB51}" type="presOf" srcId="{35D9389A-78EA-4722-A7DB-6FBC8AB839A9}" destId="{A22BB7A8-5872-4CDC-BEB0-892BE7C09891}" srcOrd="1" destOrd="0" presId="urn:microsoft.com/office/officeart/2005/8/layout/hList9"/>
    <dgm:cxn modelId="{8BFDFC52-C73A-433A-BB21-4E824D2F187B}" type="presOf" srcId="{915A2FA6-A421-4306-B8AC-0A6CCA7CDB75}" destId="{BB06BBD9-DD32-4F4C-8773-F844966C010F}" srcOrd="1" destOrd="0" presId="urn:microsoft.com/office/officeart/2005/8/layout/hList9"/>
    <dgm:cxn modelId="{F9526914-A031-4CE0-AF2C-4C504F11B8D4}" type="presOf" srcId="{915A2FA6-A421-4306-B8AC-0A6CCA7CDB75}" destId="{4EA2CD01-0478-4075-8090-FBC5CC101A9A}" srcOrd="0" destOrd="0" presId="urn:microsoft.com/office/officeart/2005/8/layout/hList9"/>
    <dgm:cxn modelId="{1E78DC9C-FB9E-4E2D-8F40-0453CEE9AAA1}" type="presOf" srcId="{19E4C705-B54E-4103-8341-067FD224D78D}" destId="{7C0D70D5-D587-4E9C-BBA0-BEF901C9CFC8}" srcOrd="1" destOrd="0" presId="urn:microsoft.com/office/officeart/2005/8/layout/hList9"/>
    <dgm:cxn modelId="{B010753D-AE97-462D-9500-9C13315BF3CD}" type="presOf" srcId="{19E4C705-B54E-4103-8341-067FD224D78D}" destId="{47C274E4-E86C-4469-9ACD-18FDEB6DFAED}" srcOrd="0" destOrd="0" presId="urn:microsoft.com/office/officeart/2005/8/layout/hList9"/>
    <dgm:cxn modelId="{B66F27E4-7238-4987-98A1-E5321C20DAC2}" srcId="{6FD79A08-6943-4E26-8232-C5CC8371063E}" destId="{19E4C705-B54E-4103-8341-067FD224D78D}" srcOrd="0" destOrd="0" parTransId="{B07B43A0-C4AA-4F19-AE70-D8C4430202C1}" sibTransId="{BFB49E86-45A1-4E18-AC87-0548DE2C674C}"/>
    <dgm:cxn modelId="{8C967B78-6DDA-45FB-934A-0DA7C5FFC85C}" srcId="{7DE2A4D5-FE73-4D40-9579-676E27738A44}" destId="{6FD79A08-6943-4E26-8232-C5CC8371063E}" srcOrd="1" destOrd="0" parTransId="{3ECD08E9-B418-4E7A-9781-F87E153B70E3}" sibTransId="{6E40B5AE-DDB4-46A0-8902-CDD67BB1F452}"/>
    <dgm:cxn modelId="{DEB7F1A2-55C1-4F60-9E1E-F9B06CF9699A}" type="presOf" srcId="{DEE82B80-BF79-4575-B2D6-1F05FFD627F1}" destId="{F3E51DB9-CAA4-4013-82F9-BA0FEC419ADE}" srcOrd="1" destOrd="0" presId="urn:microsoft.com/office/officeart/2005/8/layout/hList9"/>
    <dgm:cxn modelId="{66A8DEEC-C110-4C37-8623-81E845AC4E3E}" type="presParOf" srcId="{8E187DD5-760C-4730-9E0F-16E17521B1D9}" destId="{8A6F5289-908B-42BE-B95D-6676A02F1E9F}" srcOrd="0" destOrd="0" presId="urn:microsoft.com/office/officeart/2005/8/layout/hList9"/>
    <dgm:cxn modelId="{FAAEAEEB-D9AB-49A1-B545-3C4F4FFD76D4}" type="presParOf" srcId="{8E187DD5-760C-4730-9E0F-16E17521B1D9}" destId="{B8DED335-D03A-43BC-BD8E-5E96BE332B16}" srcOrd="1" destOrd="0" presId="urn:microsoft.com/office/officeart/2005/8/layout/hList9"/>
    <dgm:cxn modelId="{F336A79F-24ED-4CED-9F5B-D56EC4DB5B12}" type="presParOf" srcId="{B8DED335-D03A-43BC-BD8E-5E96BE332B16}" destId="{D00FB3A9-615E-45FF-A0BB-D41BD4F5B783}" srcOrd="0" destOrd="0" presId="urn:microsoft.com/office/officeart/2005/8/layout/hList9"/>
    <dgm:cxn modelId="{779F9C7C-964D-4260-AC90-23D0A8285D89}" type="presParOf" srcId="{B8DED335-D03A-43BC-BD8E-5E96BE332B16}" destId="{7477BF40-8AA1-46E7-8E4B-C176D4B35A64}" srcOrd="1" destOrd="0" presId="urn:microsoft.com/office/officeart/2005/8/layout/hList9"/>
    <dgm:cxn modelId="{FA1E46A6-9D0C-4900-9D2E-73E4CE85D460}" type="presParOf" srcId="{7477BF40-8AA1-46E7-8E4B-C176D4B35A64}" destId="{C92FB509-3ADB-4885-AC39-76E6E3C8CE25}" srcOrd="0" destOrd="0" presId="urn:microsoft.com/office/officeart/2005/8/layout/hList9"/>
    <dgm:cxn modelId="{CE5EA1FF-3913-4661-A417-029353320044}" type="presParOf" srcId="{7477BF40-8AA1-46E7-8E4B-C176D4B35A64}" destId="{F3E51DB9-CAA4-4013-82F9-BA0FEC419ADE}" srcOrd="1" destOrd="0" presId="urn:microsoft.com/office/officeart/2005/8/layout/hList9"/>
    <dgm:cxn modelId="{0B8B629F-F751-4AB5-9D38-6BC7DDFA245A}" type="presParOf" srcId="{B8DED335-D03A-43BC-BD8E-5E96BE332B16}" destId="{836B2D6A-53DA-410D-BCBF-5F6F523D09E5}" srcOrd="2" destOrd="0" presId="urn:microsoft.com/office/officeart/2005/8/layout/hList9"/>
    <dgm:cxn modelId="{057C76DF-F210-4C3A-8A90-5EB077A889BC}" type="presParOf" srcId="{836B2D6A-53DA-410D-BCBF-5F6F523D09E5}" destId="{2157991D-694D-43DB-A195-C1AD98A1B382}" srcOrd="0" destOrd="0" presId="urn:microsoft.com/office/officeart/2005/8/layout/hList9"/>
    <dgm:cxn modelId="{4DE3380F-180F-40CA-9CE1-E5B286A506D7}" type="presParOf" srcId="{836B2D6A-53DA-410D-BCBF-5F6F523D09E5}" destId="{A22BB7A8-5872-4CDC-BEB0-892BE7C09891}" srcOrd="1" destOrd="0" presId="urn:microsoft.com/office/officeart/2005/8/layout/hList9"/>
    <dgm:cxn modelId="{7E3A1CA5-063E-4ABD-9516-B6232AA7D829}" type="presParOf" srcId="{8E187DD5-760C-4730-9E0F-16E17521B1D9}" destId="{CDC5127F-F9AE-46D5-9BA3-B4CB85C7EB8D}" srcOrd="2" destOrd="0" presId="urn:microsoft.com/office/officeart/2005/8/layout/hList9"/>
    <dgm:cxn modelId="{32617E8B-AB0B-49D4-9400-1C15E849C699}" type="presParOf" srcId="{8E187DD5-760C-4730-9E0F-16E17521B1D9}" destId="{53F7C412-6CBF-4E6C-82C4-AC3218164D5B}" srcOrd="3" destOrd="0" presId="urn:microsoft.com/office/officeart/2005/8/layout/hList9"/>
    <dgm:cxn modelId="{FF3B1DE8-6A15-41B3-8103-268DB95B7BFB}" type="presParOf" srcId="{8E187DD5-760C-4730-9E0F-16E17521B1D9}" destId="{40EE70AE-9B99-474D-BCAB-E5454832059C}" srcOrd="4" destOrd="0" presId="urn:microsoft.com/office/officeart/2005/8/layout/hList9"/>
    <dgm:cxn modelId="{CE82528D-F7BE-4F39-B195-D41FE3438EF3}" type="presParOf" srcId="{8E187DD5-760C-4730-9E0F-16E17521B1D9}" destId="{A29FFAE7-628C-481E-A545-47504DFDC9A3}" srcOrd="5" destOrd="0" presId="urn:microsoft.com/office/officeart/2005/8/layout/hList9"/>
    <dgm:cxn modelId="{B19DFB66-7902-4D54-9EF8-2E6B324DBAEF}" type="presParOf" srcId="{8E187DD5-760C-4730-9E0F-16E17521B1D9}" destId="{8084B253-3381-4A59-813D-DB51A13C7E1F}" srcOrd="6" destOrd="0" presId="urn:microsoft.com/office/officeart/2005/8/layout/hList9"/>
    <dgm:cxn modelId="{12D0FD04-A04D-4233-B800-835BB52B14D6}" type="presParOf" srcId="{8084B253-3381-4A59-813D-DB51A13C7E1F}" destId="{52AF91E7-5316-4EE7-BC6D-4C265DC6D624}" srcOrd="0" destOrd="0" presId="urn:microsoft.com/office/officeart/2005/8/layout/hList9"/>
    <dgm:cxn modelId="{6F8CDBC8-3F18-461F-A749-F01605102482}" type="presParOf" srcId="{8084B253-3381-4A59-813D-DB51A13C7E1F}" destId="{FB2F800C-F983-4EE3-842E-02FB759D3AD1}" srcOrd="1" destOrd="0" presId="urn:microsoft.com/office/officeart/2005/8/layout/hList9"/>
    <dgm:cxn modelId="{8D51586D-AF9F-4F4B-96B7-D9C330B11CD7}" type="presParOf" srcId="{FB2F800C-F983-4EE3-842E-02FB759D3AD1}" destId="{47C274E4-E86C-4469-9ACD-18FDEB6DFAED}" srcOrd="0" destOrd="0" presId="urn:microsoft.com/office/officeart/2005/8/layout/hList9"/>
    <dgm:cxn modelId="{A7887507-4E07-4E04-9EB1-82688FBC09A3}" type="presParOf" srcId="{FB2F800C-F983-4EE3-842E-02FB759D3AD1}" destId="{7C0D70D5-D587-4E9C-BBA0-BEF901C9CFC8}" srcOrd="1" destOrd="0" presId="urn:microsoft.com/office/officeart/2005/8/layout/hList9"/>
    <dgm:cxn modelId="{1CE4FDD5-7811-49B4-9CC1-8F23F7A532AF}" type="presParOf" srcId="{8084B253-3381-4A59-813D-DB51A13C7E1F}" destId="{D88C96AC-E17A-49D3-B6D1-DCB4D495BBB9}" srcOrd="2" destOrd="0" presId="urn:microsoft.com/office/officeart/2005/8/layout/hList9"/>
    <dgm:cxn modelId="{98EB6505-28C8-47A9-A027-67589C4D4C21}" type="presParOf" srcId="{D88C96AC-E17A-49D3-B6D1-DCB4D495BBB9}" destId="{4EA2CD01-0478-4075-8090-FBC5CC101A9A}" srcOrd="0" destOrd="0" presId="urn:microsoft.com/office/officeart/2005/8/layout/hList9"/>
    <dgm:cxn modelId="{151A5407-CBDB-4AC2-BA89-7B2293548C02}" type="presParOf" srcId="{D88C96AC-E17A-49D3-B6D1-DCB4D495BBB9}" destId="{BB06BBD9-DD32-4F4C-8773-F844966C010F}" srcOrd="1" destOrd="0" presId="urn:microsoft.com/office/officeart/2005/8/layout/hList9"/>
    <dgm:cxn modelId="{CD6A1D32-38AB-4BEF-9A39-ED2D17D2164D}" type="presParOf" srcId="{8084B253-3381-4A59-813D-DB51A13C7E1F}" destId="{FF7BCCB2-3A14-4E2E-9FED-E62FCBED3CF9}" srcOrd="3" destOrd="0" presId="urn:microsoft.com/office/officeart/2005/8/layout/hList9"/>
    <dgm:cxn modelId="{A3087621-8251-43C0-9D49-AC0177441EAF}" type="presParOf" srcId="{FF7BCCB2-3A14-4E2E-9FED-E62FCBED3CF9}" destId="{2D2FDE7F-F503-46E3-A204-B613639A11A9}" srcOrd="0" destOrd="0" presId="urn:microsoft.com/office/officeart/2005/8/layout/hList9"/>
    <dgm:cxn modelId="{7D5ABB78-C7D1-4577-B5F4-F4B28129F9BA}" type="presParOf" srcId="{FF7BCCB2-3A14-4E2E-9FED-E62FCBED3CF9}" destId="{880EC488-BCBA-42BC-889E-73FB4C45C010}" srcOrd="1" destOrd="0" presId="urn:microsoft.com/office/officeart/2005/8/layout/hList9"/>
    <dgm:cxn modelId="{075033C6-A0F7-4813-8937-6FF80A677288}" type="presParOf" srcId="{8E187DD5-760C-4730-9E0F-16E17521B1D9}" destId="{377C6CF8-B76A-4866-813E-11D531418A8C}" srcOrd="7" destOrd="0" presId="urn:microsoft.com/office/officeart/2005/8/layout/hList9"/>
    <dgm:cxn modelId="{62393E64-808A-4A9D-9A14-DB413FC3091A}" type="presParOf" srcId="{8E187DD5-760C-4730-9E0F-16E17521B1D9}" destId="{518D47AB-326E-4093-9033-FE73F463D7B0}" srcOrd="8" destOrd="0" presId="urn:microsoft.com/office/officeart/2005/8/layout/hList9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570E53-7FDF-4131-AF7C-9B0682BB5033}" type="doc">
      <dgm:prSet loTypeId="urn:microsoft.com/office/officeart/2005/8/layout/matrix1" loCatId="matrix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F20E77-A19D-4B6C-AE41-1CB300409693}">
      <dgm:prSet phldrT="[Текст]" custT="1"/>
      <dgm:spPr/>
      <dgm:t>
        <a:bodyPr/>
        <a:lstStyle/>
        <a:p>
          <a:r>
            <a:rPr lang="ru-RU" sz="3200" b="1" dirty="0" smtClean="0"/>
            <a:t>Работа </a:t>
          </a:r>
        </a:p>
        <a:p>
          <a:r>
            <a:rPr lang="ru-RU" sz="3200" b="1" dirty="0" smtClean="0"/>
            <a:t>с родителями</a:t>
          </a:r>
          <a:endParaRPr lang="ru-RU" sz="3200" b="1" dirty="0"/>
        </a:p>
      </dgm:t>
    </dgm:pt>
    <dgm:pt modelId="{7DC21C21-CD02-453F-9A34-722656E6D76B}" type="parTrans" cxnId="{956BDE12-88B1-42C1-BD91-C9B0CD0BAF11}">
      <dgm:prSet/>
      <dgm:spPr/>
      <dgm:t>
        <a:bodyPr/>
        <a:lstStyle/>
        <a:p>
          <a:endParaRPr lang="ru-RU"/>
        </a:p>
      </dgm:t>
    </dgm:pt>
    <dgm:pt modelId="{F8F7FC97-DA93-442F-861F-CDF086B6E951}" type="sibTrans" cxnId="{956BDE12-88B1-42C1-BD91-C9B0CD0BAF11}">
      <dgm:prSet/>
      <dgm:spPr/>
      <dgm:t>
        <a:bodyPr/>
        <a:lstStyle/>
        <a:p>
          <a:endParaRPr lang="ru-RU"/>
        </a:p>
      </dgm:t>
    </dgm:pt>
    <dgm:pt modelId="{E66A4C3B-B3FB-49D1-9B50-32D31A770EF1}">
      <dgm:prSet phldrT="[Текст]"/>
      <dgm:spPr>
        <a:noFill/>
        <a:ln w="57150">
          <a:solidFill>
            <a:srgbClr val="00B0F0"/>
          </a:solidFill>
        </a:ln>
      </dgm:spPr>
      <dgm:t>
        <a:bodyPr/>
        <a:lstStyle/>
        <a:p>
          <a:r>
            <a:rPr lang="ru-RU" dirty="0" smtClean="0"/>
            <a:t>Информация в родительском уголке о начале работы над проектом, приглашение к участию.</a:t>
          </a:r>
          <a:endParaRPr lang="ru-RU" dirty="0"/>
        </a:p>
      </dgm:t>
    </dgm:pt>
    <dgm:pt modelId="{B6D0B636-458F-455E-83D5-48A154038DE1}" type="parTrans" cxnId="{8FF19067-274E-420D-A550-06793CE83B8F}">
      <dgm:prSet/>
      <dgm:spPr/>
      <dgm:t>
        <a:bodyPr/>
        <a:lstStyle/>
        <a:p>
          <a:endParaRPr lang="ru-RU"/>
        </a:p>
      </dgm:t>
    </dgm:pt>
    <dgm:pt modelId="{4EEFBF24-1D7E-42DC-A92E-8D86DFE86142}" type="sibTrans" cxnId="{8FF19067-274E-420D-A550-06793CE83B8F}">
      <dgm:prSet/>
      <dgm:spPr/>
      <dgm:t>
        <a:bodyPr/>
        <a:lstStyle/>
        <a:p>
          <a:endParaRPr lang="ru-RU"/>
        </a:p>
      </dgm:t>
    </dgm:pt>
    <dgm:pt modelId="{D29281A1-9D3B-4A6D-B5CF-FF97AA013E4C}">
      <dgm:prSet phldrT="[Текст]"/>
      <dgm:spPr>
        <a:noFill/>
        <a:ln w="57150"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Размещение справочной информации по тематике бесед и занятий с детьми.         </a:t>
          </a:r>
          <a:endParaRPr lang="ru-RU" dirty="0"/>
        </a:p>
      </dgm:t>
    </dgm:pt>
    <dgm:pt modelId="{744A22AF-494A-4C49-A3EC-238884795668}" type="parTrans" cxnId="{E537AAE0-1CB8-41DD-986C-631E272BF5CC}">
      <dgm:prSet/>
      <dgm:spPr/>
      <dgm:t>
        <a:bodyPr/>
        <a:lstStyle/>
        <a:p>
          <a:endParaRPr lang="ru-RU"/>
        </a:p>
      </dgm:t>
    </dgm:pt>
    <dgm:pt modelId="{32215180-FD29-4958-BD00-C8195C8795A0}" type="sibTrans" cxnId="{E537AAE0-1CB8-41DD-986C-631E272BF5CC}">
      <dgm:prSet/>
      <dgm:spPr/>
      <dgm:t>
        <a:bodyPr/>
        <a:lstStyle/>
        <a:p>
          <a:endParaRPr lang="ru-RU"/>
        </a:p>
      </dgm:t>
    </dgm:pt>
    <dgm:pt modelId="{A9338BE8-7480-4B12-8C22-A3C31890BF27}">
      <dgm:prSet phldrT="[Текст]"/>
      <dgm:spPr>
        <a:noFill/>
        <a:ln w="57150">
          <a:solidFill>
            <a:srgbClr val="C00000"/>
          </a:solidFill>
        </a:ln>
      </dgm:spPr>
      <dgm:t>
        <a:bodyPr/>
        <a:lstStyle/>
        <a:p>
          <a:pPr algn="ctr"/>
          <a:r>
            <a:rPr lang="ru-RU" dirty="0" smtClean="0"/>
            <a:t>Папки-передвижки     «12 апреля – День   космонавтики».        </a:t>
          </a:r>
          <a:endParaRPr lang="ru-RU" dirty="0"/>
        </a:p>
      </dgm:t>
    </dgm:pt>
    <dgm:pt modelId="{BD8B0560-87E8-4C85-A189-C159A39DA671}" type="parTrans" cxnId="{BCEC4726-0547-4DF3-8A1E-A6C99A308B3E}">
      <dgm:prSet/>
      <dgm:spPr/>
      <dgm:t>
        <a:bodyPr/>
        <a:lstStyle/>
        <a:p>
          <a:endParaRPr lang="ru-RU"/>
        </a:p>
      </dgm:t>
    </dgm:pt>
    <dgm:pt modelId="{8C4470EA-9DEF-48EB-ADFF-CE9EEBF58563}" type="sibTrans" cxnId="{BCEC4726-0547-4DF3-8A1E-A6C99A308B3E}">
      <dgm:prSet/>
      <dgm:spPr/>
      <dgm:t>
        <a:bodyPr/>
        <a:lstStyle/>
        <a:p>
          <a:endParaRPr lang="ru-RU"/>
        </a:p>
      </dgm:t>
    </dgm:pt>
    <dgm:pt modelId="{F8275923-BBC9-4C7A-9B19-F0F3E89AE309}">
      <dgm:prSet phldrT="[Текст]"/>
      <dgm:spPr>
        <a:noFill/>
        <a:ln w="57150">
          <a:solidFill>
            <a:srgbClr val="92D050"/>
          </a:solidFill>
        </a:ln>
      </dgm:spPr>
      <dgm:t>
        <a:bodyPr/>
        <a:lstStyle/>
        <a:p>
          <a:r>
            <a:rPr lang="ru-RU" dirty="0" smtClean="0"/>
            <a:t>Организация выставки совместных с детьми поделок и рисунков.</a:t>
          </a:r>
          <a:endParaRPr lang="ru-RU" dirty="0"/>
        </a:p>
      </dgm:t>
    </dgm:pt>
    <dgm:pt modelId="{44750785-28EF-4361-A0D2-636DB7788A6E}" type="sibTrans" cxnId="{0B9C73D9-036D-4801-8C5C-86E52F6EE602}">
      <dgm:prSet/>
      <dgm:spPr/>
      <dgm:t>
        <a:bodyPr/>
        <a:lstStyle/>
        <a:p>
          <a:endParaRPr lang="ru-RU"/>
        </a:p>
      </dgm:t>
    </dgm:pt>
    <dgm:pt modelId="{3411C223-2290-4E3A-BBA3-C23ABB30D454}" type="parTrans" cxnId="{0B9C73D9-036D-4801-8C5C-86E52F6EE602}">
      <dgm:prSet/>
      <dgm:spPr/>
      <dgm:t>
        <a:bodyPr/>
        <a:lstStyle/>
        <a:p>
          <a:endParaRPr lang="ru-RU"/>
        </a:p>
      </dgm:t>
    </dgm:pt>
    <dgm:pt modelId="{4FD093FF-2AF1-4F7E-A847-AE9848F44E54}" type="pres">
      <dgm:prSet presAssocID="{95570E53-7FDF-4131-AF7C-9B0682BB503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36E4E7-7384-4294-B71D-57469E1AC161}" type="pres">
      <dgm:prSet presAssocID="{95570E53-7FDF-4131-AF7C-9B0682BB5033}" presName="matrix" presStyleCnt="0"/>
      <dgm:spPr/>
    </dgm:pt>
    <dgm:pt modelId="{61438F6D-933B-4BAE-A555-82A011468D33}" type="pres">
      <dgm:prSet presAssocID="{95570E53-7FDF-4131-AF7C-9B0682BB5033}" presName="tile1" presStyleLbl="node1" presStyleIdx="0" presStyleCnt="4"/>
      <dgm:spPr/>
      <dgm:t>
        <a:bodyPr/>
        <a:lstStyle/>
        <a:p>
          <a:endParaRPr lang="ru-RU"/>
        </a:p>
      </dgm:t>
    </dgm:pt>
    <dgm:pt modelId="{6B8B88E9-8212-4446-8BF9-A9484FFDFC10}" type="pres">
      <dgm:prSet presAssocID="{95570E53-7FDF-4131-AF7C-9B0682BB503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62092-9039-4C33-AD8B-774CFAE96CA7}" type="pres">
      <dgm:prSet presAssocID="{95570E53-7FDF-4131-AF7C-9B0682BB5033}" presName="tile2" presStyleLbl="node1" presStyleIdx="1" presStyleCnt="4"/>
      <dgm:spPr/>
      <dgm:t>
        <a:bodyPr/>
        <a:lstStyle/>
        <a:p>
          <a:endParaRPr lang="ru-RU"/>
        </a:p>
      </dgm:t>
    </dgm:pt>
    <dgm:pt modelId="{C5AF9CA2-589C-4C3D-BA48-175CE3B9CD47}" type="pres">
      <dgm:prSet presAssocID="{95570E53-7FDF-4131-AF7C-9B0682BB503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B413E-1B5A-4918-8F4E-D7731021CAFE}" type="pres">
      <dgm:prSet presAssocID="{95570E53-7FDF-4131-AF7C-9B0682BB5033}" presName="tile3" presStyleLbl="node1" presStyleIdx="2" presStyleCnt="4"/>
      <dgm:spPr/>
      <dgm:t>
        <a:bodyPr/>
        <a:lstStyle/>
        <a:p>
          <a:endParaRPr lang="ru-RU"/>
        </a:p>
      </dgm:t>
    </dgm:pt>
    <dgm:pt modelId="{399181D5-1E55-457C-BB4A-08B2F4B317C6}" type="pres">
      <dgm:prSet presAssocID="{95570E53-7FDF-4131-AF7C-9B0682BB503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068D9-C0D4-4890-81A0-33A2745D9CB5}" type="pres">
      <dgm:prSet presAssocID="{95570E53-7FDF-4131-AF7C-9B0682BB5033}" presName="tile4" presStyleLbl="node1" presStyleIdx="3" presStyleCnt="4"/>
      <dgm:spPr/>
      <dgm:t>
        <a:bodyPr/>
        <a:lstStyle/>
        <a:p>
          <a:endParaRPr lang="ru-RU"/>
        </a:p>
      </dgm:t>
    </dgm:pt>
    <dgm:pt modelId="{DD37FFCB-FE6B-4C46-8E8D-979944214ACD}" type="pres">
      <dgm:prSet presAssocID="{95570E53-7FDF-4131-AF7C-9B0682BB503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8FCED-E27B-4C17-8512-30EE7151973A}" type="pres">
      <dgm:prSet presAssocID="{95570E53-7FDF-4131-AF7C-9B0682BB5033}" presName="centerTile" presStyleLbl="fgShp" presStyleIdx="0" presStyleCnt="1" custScaleX="10734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94E7241-967B-4D24-967B-A37EB7D448A2}" type="presOf" srcId="{A9338BE8-7480-4B12-8C22-A3C31890BF27}" destId="{399181D5-1E55-457C-BB4A-08B2F4B317C6}" srcOrd="1" destOrd="0" presId="urn:microsoft.com/office/officeart/2005/8/layout/matrix1"/>
    <dgm:cxn modelId="{E537AAE0-1CB8-41DD-986C-631E272BF5CC}" srcId="{40F20E77-A19D-4B6C-AE41-1CB300409693}" destId="{D29281A1-9D3B-4A6D-B5CF-FF97AA013E4C}" srcOrd="1" destOrd="0" parTransId="{744A22AF-494A-4C49-A3EC-238884795668}" sibTransId="{32215180-FD29-4958-BD00-C8195C8795A0}"/>
    <dgm:cxn modelId="{B9CD6FD9-76D3-4CFF-A67F-1EA4BAC71A68}" type="presOf" srcId="{F8275923-BBC9-4C7A-9B19-F0F3E89AE309}" destId="{DD37FFCB-FE6B-4C46-8E8D-979944214ACD}" srcOrd="1" destOrd="0" presId="urn:microsoft.com/office/officeart/2005/8/layout/matrix1"/>
    <dgm:cxn modelId="{6D8C0B49-CD7F-4007-9181-D50101301593}" type="presOf" srcId="{D29281A1-9D3B-4A6D-B5CF-FF97AA013E4C}" destId="{C3062092-9039-4C33-AD8B-774CFAE96CA7}" srcOrd="0" destOrd="0" presId="urn:microsoft.com/office/officeart/2005/8/layout/matrix1"/>
    <dgm:cxn modelId="{0B9C73D9-036D-4801-8C5C-86E52F6EE602}" srcId="{40F20E77-A19D-4B6C-AE41-1CB300409693}" destId="{F8275923-BBC9-4C7A-9B19-F0F3E89AE309}" srcOrd="3" destOrd="0" parTransId="{3411C223-2290-4E3A-BBA3-C23ABB30D454}" sibTransId="{44750785-28EF-4361-A0D2-636DB7788A6E}"/>
    <dgm:cxn modelId="{26FD016B-86EB-4D3C-B6A2-9CA79A933EBB}" type="presOf" srcId="{40F20E77-A19D-4B6C-AE41-1CB300409693}" destId="{0A88FCED-E27B-4C17-8512-30EE7151973A}" srcOrd="0" destOrd="0" presId="urn:microsoft.com/office/officeart/2005/8/layout/matrix1"/>
    <dgm:cxn modelId="{8FF19067-274E-420D-A550-06793CE83B8F}" srcId="{40F20E77-A19D-4B6C-AE41-1CB300409693}" destId="{E66A4C3B-B3FB-49D1-9B50-32D31A770EF1}" srcOrd="0" destOrd="0" parTransId="{B6D0B636-458F-455E-83D5-48A154038DE1}" sibTransId="{4EEFBF24-1D7E-42DC-A92E-8D86DFE86142}"/>
    <dgm:cxn modelId="{2A153500-1DB0-46CB-AA3A-2CD352DBFB5C}" type="presOf" srcId="{F8275923-BBC9-4C7A-9B19-F0F3E89AE309}" destId="{044068D9-C0D4-4890-81A0-33A2745D9CB5}" srcOrd="0" destOrd="0" presId="urn:microsoft.com/office/officeart/2005/8/layout/matrix1"/>
    <dgm:cxn modelId="{956BDE12-88B1-42C1-BD91-C9B0CD0BAF11}" srcId="{95570E53-7FDF-4131-AF7C-9B0682BB5033}" destId="{40F20E77-A19D-4B6C-AE41-1CB300409693}" srcOrd="0" destOrd="0" parTransId="{7DC21C21-CD02-453F-9A34-722656E6D76B}" sibTransId="{F8F7FC97-DA93-442F-861F-CDF086B6E951}"/>
    <dgm:cxn modelId="{A1D26A0E-D9EC-44AF-8BEF-F62E5F37551C}" type="presOf" srcId="{A9338BE8-7480-4B12-8C22-A3C31890BF27}" destId="{916B413E-1B5A-4918-8F4E-D7731021CAFE}" srcOrd="0" destOrd="0" presId="urn:microsoft.com/office/officeart/2005/8/layout/matrix1"/>
    <dgm:cxn modelId="{62F80F6A-9A7D-45FC-972C-55E8301A60B8}" type="presOf" srcId="{E66A4C3B-B3FB-49D1-9B50-32D31A770EF1}" destId="{61438F6D-933B-4BAE-A555-82A011468D33}" srcOrd="0" destOrd="0" presId="urn:microsoft.com/office/officeart/2005/8/layout/matrix1"/>
    <dgm:cxn modelId="{4ACED6BF-ABD5-4842-9A66-7B1F1C6D50B1}" type="presOf" srcId="{D29281A1-9D3B-4A6D-B5CF-FF97AA013E4C}" destId="{C5AF9CA2-589C-4C3D-BA48-175CE3B9CD47}" srcOrd="1" destOrd="0" presId="urn:microsoft.com/office/officeart/2005/8/layout/matrix1"/>
    <dgm:cxn modelId="{8EC58ACF-1036-4FE2-8381-133B4CFA4FAB}" type="presOf" srcId="{95570E53-7FDF-4131-AF7C-9B0682BB5033}" destId="{4FD093FF-2AF1-4F7E-A847-AE9848F44E54}" srcOrd="0" destOrd="0" presId="urn:microsoft.com/office/officeart/2005/8/layout/matrix1"/>
    <dgm:cxn modelId="{43B2322D-382F-4ED9-961A-B4743DB606AA}" type="presOf" srcId="{E66A4C3B-B3FB-49D1-9B50-32D31A770EF1}" destId="{6B8B88E9-8212-4446-8BF9-A9484FFDFC10}" srcOrd="1" destOrd="0" presId="urn:microsoft.com/office/officeart/2005/8/layout/matrix1"/>
    <dgm:cxn modelId="{BCEC4726-0547-4DF3-8A1E-A6C99A308B3E}" srcId="{40F20E77-A19D-4B6C-AE41-1CB300409693}" destId="{A9338BE8-7480-4B12-8C22-A3C31890BF27}" srcOrd="2" destOrd="0" parTransId="{BD8B0560-87E8-4C85-A189-C159A39DA671}" sibTransId="{8C4470EA-9DEF-48EB-ADFF-CE9EEBF58563}"/>
    <dgm:cxn modelId="{18C57B66-7601-4678-B454-6AFB6DC232C2}" type="presParOf" srcId="{4FD093FF-2AF1-4F7E-A847-AE9848F44E54}" destId="{5236E4E7-7384-4294-B71D-57469E1AC161}" srcOrd="0" destOrd="0" presId="urn:microsoft.com/office/officeart/2005/8/layout/matrix1"/>
    <dgm:cxn modelId="{49AD0EA9-164A-4F12-A1E5-015E2493CA50}" type="presParOf" srcId="{5236E4E7-7384-4294-B71D-57469E1AC161}" destId="{61438F6D-933B-4BAE-A555-82A011468D33}" srcOrd="0" destOrd="0" presId="urn:microsoft.com/office/officeart/2005/8/layout/matrix1"/>
    <dgm:cxn modelId="{D2E79FD4-23BC-4F0F-A950-6269A436B697}" type="presParOf" srcId="{5236E4E7-7384-4294-B71D-57469E1AC161}" destId="{6B8B88E9-8212-4446-8BF9-A9484FFDFC10}" srcOrd="1" destOrd="0" presId="urn:microsoft.com/office/officeart/2005/8/layout/matrix1"/>
    <dgm:cxn modelId="{12605A0C-865D-4ABD-94C4-DB34B4980E01}" type="presParOf" srcId="{5236E4E7-7384-4294-B71D-57469E1AC161}" destId="{C3062092-9039-4C33-AD8B-774CFAE96CA7}" srcOrd="2" destOrd="0" presId="urn:microsoft.com/office/officeart/2005/8/layout/matrix1"/>
    <dgm:cxn modelId="{9C455C78-D946-4BF4-9114-A27AF2087FF8}" type="presParOf" srcId="{5236E4E7-7384-4294-B71D-57469E1AC161}" destId="{C5AF9CA2-589C-4C3D-BA48-175CE3B9CD47}" srcOrd="3" destOrd="0" presId="urn:microsoft.com/office/officeart/2005/8/layout/matrix1"/>
    <dgm:cxn modelId="{75449C5C-BF71-4821-A7E3-A21C4C1524F3}" type="presParOf" srcId="{5236E4E7-7384-4294-B71D-57469E1AC161}" destId="{916B413E-1B5A-4918-8F4E-D7731021CAFE}" srcOrd="4" destOrd="0" presId="urn:microsoft.com/office/officeart/2005/8/layout/matrix1"/>
    <dgm:cxn modelId="{97257672-56D7-42AB-B7C3-B7E8422B17E0}" type="presParOf" srcId="{5236E4E7-7384-4294-B71D-57469E1AC161}" destId="{399181D5-1E55-457C-BB4A-08B2F4B317C6}" srcOrd="5" destOrd="0" presId="urn:microsoft.com/office/officeart/2005/8/layout/matrix1"/>
    <dgm:cxn modelId="{CFA4E9B4-C189-47FC-A0AA-07F06F4F557C}" type="presParOf" srcId="{5236E4E7-7384-4294-B71D-57469E1AC161}" destId="{044068D9-C0D4-4890-81A0-33A2745D9CB5}" srcOrd="6" destOrd="0" presId="urn:microsoft.com/office/officeart/2005/8/layout/matrix1"/>
    <dgm:cxn modelId="{D4EFAA8E-AD6F-4BD9-A3DF-C213767EA2EE}" type="presParOf" srcId="{5236E4E7-7384-4294-B71D-57469E1AC161}" destId="{DD37FFCB-FE6B-4C46-8E8D-979944214ACD}" srcOrd="7" destOrd="0" presId="urn:microsoft.com/office/officeart/2005/8/layout/matrix1"/>
    <dgm:cxn modelId="{B13DC357-D676-4D67-9CA8-23ED14CDFFC8}" type="presParOf" srcId="{4FD093FF-2AF1-4F7E-A847-AE9848F44E54}" destId="{0A88FCED-E27B-4C17-8512-30EE7151973A}" srcOrd="1" destOrd="0" presId="urn:microsoft.com/office/officeart/2005/8/layout/matrix1"/>
  </dgm:cxnLst>
  <dgm:bg/>
  <dgm:whole>
    <a:ln w="57150"/>
  </dgm:whole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FF8F3A-8D79-497F-AE5D-DEBF06C48F6B}" type="doc">
      <dgm:prSet loTypeId="urn:microsoft.com/office/officeart/2005/8/layout/radial4" loCatId="relationship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F2FF01C-D080-4C13-8FDC-F3731ABB0FB2}">
      <dgm:prSet phldrT="[Текст]" custT="1"/>
      <dgm:spPr/>
      <dgm:t>
        <a:bodyPr/>
        <a:lstStyle/>
        <a:p>
          <a:r>
            <a:rPr lang="ru-RU" sz="2000" b="1" dirty="0" smtClean="0"/>
            <a:t>3 этап - Заключительный</a:t>
          </a:r>
          <a:endParaRPr lang="ru-RU" sz="2000" b="1" dirty="0"/>
        </a:p>
      </dgm:t>
    </dgm:pt>
    <dgm:pt modelId="{EFA390D1-A6B9-4F25-960E-80737B7D6006}" type="parTrans" cxnId="{D2BF39CE-2910-478B-B491-00F7CB390C8E}">
      <dgm:prSet/>
      <dgm:spPr/>
      <dgm:t>
        <a:bodyPr/>
        <a:lstStyle/>
        <a:p>
          <a:endParaRPr lang="ru-RU"/>
        </a:p>
      </dgm:t>
    </dgm:pt>
    <dgm:pt modelId="{D8127807-1535-4026-9A13-5BA31F80BA12}" type="sibTrans" cxnId="{D2BF39CE-2910-478B-B491-00F7CB390C8E}">
      <dgm:prSet/>
      <dgm:spPr/>
      <dgm:t>
        <a:bodyPr/>
        <a:lstStyle/>
        <a:p>
          <a:endParaRPr lang="ru-RU"/>
        </a:p>
      </dgm:t>
    </dgm:pt>
    <dgm:pt modelId="{4094A644-E393-4DA6-A021-CE14BB1C2AD1}">
      <dgm:prSet phldrT="[Текст]" custT="1"/>
      <dgm:spPr/>
      <dgm:t>
        <a:bodyPr/>
        <a:lstStyle/>
        <a:p>
          <a:r>
            <a:rPr lang="ru-RU" sz="1600" dirty="0" smtClean="0"/>
            <a:t>Проведение развлечения «Большое космическое путешествие».</a:t>
          </a:r>
          <a:endParaRPr lang="ru-RU" sz="1600" dirty="0"/>
        </a:p>
      </dgm:t>
    </dgm:pt>
    <dgm:pt modelId="{8AF94979-A1CF-4FA4-9C43-AC4F32A9252E}" type="parTrans" cxnId="{79C66BC1-3618-4ACF-B8EE-41F03BD4962F}">
      <dgm:prSet/>
      <dgm:spPr/>
      <dgm:t>
        <a:bodyPr/>
        <a:lstStyle/>
        <a:p>
          <a:endParaRPr lang="ru-RU"/>
        </a:p>
      </dgm:t>
    </dgm:pt>
    <dgm:pt modelId="{6F20C25A-9A65-4B52-AC55-472AA71E9A8D}" type="sibTrans" cxnId="{79C66BC1-3618-4ACF-B8EE-41F03BD4962F}">
      <dgm:prSet/>
      <dgm:spPr/>
      <dgm:t>
        <a:bodyPr/>
        <a:lstStyle/>
        <a:p>
          <a:endParaRPr lang="ru-RU"/>
        </a:p>
      </dgm:t>
    </dgm:pt>
    <dgm:pt modelId="{87FF9EAB-D125-4EC9-9582-13C177499D56}">
      <dgm:prSet phldrT="[Текст]" custT="1"/>
      <dgm:spPr/>
      <dgm:t>
        <a:bodyPr/>
        <a:lstStyle/>
        <a:p>
          <a:r>
            <a:rPr lang="ru-RU" sz="1600" dirty="0" smtClean="0"/>
            <a:t>Выставка совместных работ родителей и педагогов с детьми по проекту «Космос и МЫ».</a:t>
          </a:r>
          <a:endParaRPr lang="ru-RU" sz="1600" dirty="0"/>
        </a:p>
      </dgm:t>
    </dgm:pt>
    <dgm:pt modelId="{71939CA8-1344-429E-81E3-FF3AF6D9F64B}" type="parTrans" cxnId="{2A491DB2-E57E-4F23-AFCA-0903C44CF0F0}">
      <dgm:prSet/>
      <dgm:spPr/>
      <dgm:t>
        <a:bodyPr/>
        <a:lstStyle/>
        <a:p>
          <a:endParaRPr lang="ru-RU"/>
        </a:p>
      </dgm:t>
    </dgm:pt>
    <dgm:pt modelId="{A8AB5C34-9B88-4058-BA23-C2141D04F114}" type="sibTrans" cxnId="{2A491DB2-E57E-4F23-AFCA-0903C44CF0F0}">
      <dgm:prSet/>
      <dgm:spPr/>
      <dgm:t>
        <a:bodyPr/>
        <a:lstStyle/>
        <a:p>
          <a:endParaRPr lang="ru-RU"/>
        </a:p>
      </dgm:t>
    </dgm:pt>
    <dgm:pt modelId="{09C078BE-DE59-4180-9BD9-190B7100B6C3}">
      <dgm:prSet phldrT="[Текст]" custT="1"/>
      <dgm:spPr/>
      <dgm:t>
        <a:bodyPr/>
        <a:lstStyle/>
        <a:p>
          <a:r>
            <a:rPr lang="ru-RU" sz="1600" dirty="0" err="1" smtClean="0"/>
            <a:t>Мультимедийная</a:t>
          </a:r>
          <a:r>
            <a:rPr lang="ru-RU" sz="1600" dirty="0" smtClean="0"/>
            <a:t> презентация проекта.</a:t>
          </a:r>
          <a:endParaRPr lang="ru-RU" sz="1600" dirty="0"/>
        </a:p>
      </dgm:t>
    </dgm:pt>
    <dgm:pt modelId="{D9C655FA-83EB-4205-A758-ADD7C8A11292}" type="parTrans" cxnId="{31B51065-3376-40AC-930E-488044227E16}">
      <dgm:prSet/>
      <dgm:spPr/>
      <dgm:t>
        <a:bodyPr/>
        <a:lstStyle/>
        <a:p>
          <a:endParaRPr lang="ru-RU"/>
        </a:p>
      </dgm:t>
    </dgm:pt>
    <dgm:pt modelId="{F5DA8470-B2EF-492E-BE58-C32435CA5168}" type="sibTrans" cxnId="{31B51065-3376-40AC-930E-488044227E16}">
      <dgm:prSet/>
      <dgm:spPr/>
      <dgm:t>
        <a:bodyPr/>
        <a:lstStyle/>
        <a:p>
          <a:endParaRPr lang="ru-RU"/>
        </a:p>
      </dgm:t>
    </dgm:pt>
    <dgm:pt modelId="{19C9B499-DE5C-41EC-BF48-F9392FA438F4}" type="pres">
      <dgm:prSet presAssocID="{43FF8F3A-8D79-497F-AE5D-DEBF06C48F6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8404BD-70AF-4A95-95CD-918B985972B9}" type="pres">
      <dgm:prSet presAssocID="{5F2FF01C-D080-4C13-8FDC-F3731ABB0FB2}" presName="centerShape" presStyleLbl="node0" presStyleIdx="0" presStyleCnt="1" custScaleX="109161" custScaleY="102010"/>
      <dgm:spPr/>
      <dgm:t>
        <a:bodyPr/>
        <a:lstStyle/>
        <a:p>
          <a:endParaRPr lang="ru-RU"/>
        </a:p>
      </dgm:t>
    </dgm:pt>
    <dgm:pt modelId="{AAB3ED9A-4BCB-41E6-8BD5-6F7950E20722}" type="pres">
      <dgm:prSet presAssocID="{8AF94979-A1CF-4FA4-9C43-AC4F32A9252E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6ACC464-C59A-4A26-B3CE-C2E0377075CC}" type="pres">
      <dgm:prSet presAssocID="{4094A644-E393-4DA6-A021-CE14BB1C2AD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906-162D-4258-BD66-BD377D13DB4F}" type="pres">
      <dgm:prSet presAssocID="{71939CA8-1344-429E-81E3-FF3AF6D9F64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6BD81096-B26B-4D33-9243-4315B2DA37D7}" type="pres">
      <dgm:prSet presAssocID="{87FF9EAB-D125-4EC9-9582-13C177499D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74AD5-5D54-4457-91E5-C48E876E9D4E}" type="pres">
      <dgm:prSet presAssocID="{D9C655FA-83EB-4205-A758-ADD7C8A1129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24600E9-6298-4F9D-9D18-D9D6E431A06A}" type="pres">
      <dgm:prSet presAssocID="{09C078BE-DE59-4180-9BD9-190B7100B6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E87FF0-1C75-43EA-AE2B-2FF0F7C64203}" type="presOf" srcId="{5F2FF01C-D080-4C13-8FDC-F3731ABB0FB2}" destId="{398404BD-70AF-4A95-95CD-918B985972B9}" srcOrd="0" destOrd="0" presId="urn:microsoft.com/office/officeart/2005/8/layout/radial4"/>
    <dgm:cxn modelId="{6C1CFB99-CBF2-4527-A9BC-96F9527646C8}" type="presOf" srcId="{D9C655FA-83EB-4205-A758-ADD7C8A11292}" destId="{28874AD5-5D54-4457-91E5-C48E876E9D4E}" srcOrd="0" destOrd="0" presId="urn:microsoft.com/office/officeart/2005/8/layout/radial4"/>
    <dgm:cxn modelId="{B376E547-AAE9-4376-96B2-CE079CAD760D}" type="presOf" srcId="{4094A644-E393-4DA6-A021-CE14BB1C2AD1}" destId="{66ACC464-C59A-4A26-B3CE-C2E0377075CC}" srcOrd="0" destOrd="0" presId="urn:microsoft.com/office/officeart/2005/8/layout/radial4"/>
    <dgm:cxn modelId="{D6AEE1C8-3F75-48E9-9E94-F5A5F90E24F4}" type="presOf" srcId="{43FF8F3A-8D79-497F-AE5D-DEBF06C48F6B}" destId="{19C9B499-DE5C-41EC-BF48-F9392FA438F4}" srcOrd="0" destOrd="0" presId="urn:microsoft.com/office/officeart/2005/8/layout/radial4"/>
    <dgm:cxn modelId="{A6929CFD-E6D3-4E09-80B5-1990ADD7ECD9}" type="presOf" srcId="{8AF94979-A1CF-4FA4-9C43-AC4F32A9252E}" destId="{AAB3ED9A-4BCB-41E6-8BD5-6F7950E20722}" srcOrd="0" destOrd="0" presId="urn:microsoft.com/office/officeart/2005/8/layout/radial4"/>
    <dgm:cxn modelId="{2A491DB2-E57E-4F23-AFCA-0903C44CF0F0}" srcId="{5F2FF01C-D080-4C13-8FDC-F3731ABB0FB2}" destId="{87FF9EAB-D125-4EC9-9582-13C177499D56}" srcOrd="1" destOrd="0" parTransId="{71939CA8-1344-429E-81E3-FF3AF6D9F64B}" sibTransId="{A8AB5C34-9B88-4058-BA23-C2141D04F114}"/>
    <dgm:cxn modelId="{D711318C-2F56-4444-AB90-81A0BB3F21F9}" type="presOf" srcId="{09C078BE-DE59-4180-9BD9-190B7100B6C3}" destId="{C24600E9-6298-4F9D-9D18-D9D6E431A06A}" srcOrd="0" destOrd="0" presId="urn:microsoft.com/office/officeart/2005/8/layout/radial4"/>
    <dgm:cxn modelId="{E2BE1A51-D791-48D6-8292-3C8728A1B4B4}" type="presOf" srcId="{71939CA8-1344-429E-81E3-FF3AF6D9F64B}" destId="{247F3906-162D-4258-BD66-BD377D13DB4F}" srcOrd="0" destOrd="0" presId="urn:microsoft.com/office/officeart/2005/8/layout/radial4"/>
    <dgm:cxn modelId="{D2BF39CE-2910-478B-B491-00F7CB390C8E}" srcId="{43FF8F3A-8D79-497F-AE5D-DEBF06C48F6B}" destId="{5F2FF01C-D080-4C13-8FDC-F3731ABB0FB2}" srcOrd="0" destOrd="0" parTransId="{EFA390D1-A6B9-4F25-960E-80737B7D6006}" sibTransId="{D8127807-1535-4026-9A13-5BA31F80BA12}"/>
    <dgm:cxn modelId="{6B4B546E-1353-4164-A45B-07F8FC717D9E}" type="presOf" srcId="{87FF9EAB-D125-4EC9-9582-13C177499D56}" destId="{6BD81096-B26B-4D33-9243-4315B2DA37D7}" srcOrd="0" destOrd="0" presId="urn:microsoft.com/office/officeart/2005/8/layout/radial4"/>
    <dgm:cxn modelId="{31B51065-3376-40AC-930E-488044227E16}" srcId="{5F2FF01C-D080-4C13-8FDC-F3731ABB0FB2}" destId="{09C078BE-DE59-4180-9BD9-190B7100B6C3}" srcOrd="2" destOrd="0" parTransId="{D9C655FA-83EB-4205-A758-ADD7C8A11292}" sibTransId="{F5DA8470-B2EF-492E-BE58-C32435CA5168}"/>
    <dgm:cxn modelId="{79C66BC1-3618-4ACF-B8EE-41F03BD4962F}" srcId="{5F2FF01C-D080-4C13-8FDC-F3731ABB0FB2}" destId="{4094A644-E393-4DA6-A021-CE14BB1C2AD1}" srcOrd="0" destOrd="0" parTransId="{8AF94979-A1CF-4FA4-9C43-AC4F32A9252E}" sibTransId="{6F20C25A-9A65-4B52-AC55-472AA71E9A8D}"/>
    <dgm:cxn modelId="{86512553-2CDF-43FC-830A-9E012939D3B0}" type="presParOf" srcId="{19C9B499-DE5C-41EC-BF48-F9392FA438F4}" destId="{398404BD-70AF-4A95-95CD-918B985972B9}" srcOrd="0" destOrd="0" presId="urn:microsoft.com/office/officeart/2005/8/layout/radial4"/>
    <dgm:cxn modelId="{6E948AAA-9222-43D1-850C-6839B2B52855}" type="presParOf" srcId="{19C9B499-DE5C-41EC-BF48-F9392FA438F4}" destId="{AAB3ED9A-4BCB-41E6-8BD5-6F7950E20722}" srcOrd="1" destOrd="0" presId="urn:microsoft.com/office/officeart/2005/8/layout/radial4"/>
    <dgm:cxn modelId="{F42D0C21-AF25-43B5-8DE3-DDF67D917494}" type="presParOf" srcId="{19C9B499-DE5C-41EC-BF48-F9392FA438F4}" destId="{66ACC464-C59A-4A26-B3CE-C2E0377075CC}" srcOrd="2" destOrd="0" presId="urn:microsoft.com/office/officeart/2005/8/layout/radial4"/>
    <dgm:cxn modelId="{9FB2702D-EBB2-443E-920B-68375D8C0067}" type="presParOf" srcId="{19C9B499-DE5C-41EC-BF48-F9392FA438F4}" destId="{247F3906-162D-4258-BD66-BD377D13DB4F}" srcOrd="3" destOrd="0" presId="urn:microsoft.com/office/officeart/2005/8/layout/radial4"/>
    <dgm:cxn modelId="{D4B10B6A-E450-47C5-B4B0-1A3ED4FC1FEB}" type="presParOf" srcId="{19C9B499-DE5C-41EC-BF48-F9392FA438F4}" destId="{6BD81096-B26B-4D33-9243-4315B2DA37D7}" srcOrd="4" destOrd="0" presId="urn:microsoft.com/office/officeart/2005/8/layout/radial4"/>
    <dgm:cxn modelId="{5B7D7B42-7FE6-4E3A-BFD0-DE92957772BA}" type="presParOf" srcId="{19C9B499-DE5C-41EC-BF48-F9392FA438F4}" destId="{28874AD5-5D54-4457-91E5-C48E876E9D4E}" srcOrd="5" destOrd="0" presId="urn:microsoft.com/office/officeart/2005/8/layout/radial4"/>
    <dgm:cxn modelId="{24302F43-8E9A-4FB4-90A6-5F81335BD8C1}" type="presParOf" srcId="{19C9B499-DE5C-41EC-BF48-F9392FA438F4}" destId="{C24600E9-6298-4F9D-9D18-D9D6E431A06A}" srcOrd="6" destOrd="0" presId="urn:microsoft.com/office/officeart/2005/8/layout/radial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C076D34-5126-4884-9399-08F1C4288453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D0EF1B4-95AA-4AFE-8719-5F84C29F1FF2}">
      <dgm:prSet phldrT="[Текст]"/>
      <dgm:spPr/>
      <dgm:t>
        <a:bodyPr/>
        <a:lstStyle/>
        <a:p>
          <a:r>
            <a:rPr lang="ru-RU" b="1" dirty="0" smtClean="0"/>
            <a:t>Библиография</a:t>
          </a:r>
          <a:endParaRPr lang="ru-RU" dirty="0"/>
        </a:p>
      </dgm:t>
    </dgm:pt>
    <dgm:pt modelId="{7846916B-A62D-4B1D-8A7A-0826293E8123}" type="parTrans" cxnId="{E81EEA63-8517-406B-8937-656EC0D0B3F4}">
      <dgm:prSet/>
      <dgm:spPr/>
      <dgm:t>
        <a:bodyPr/>
        <a:lstStyle/>
        <a:p>
          <a:endParaRPr lang="ru-RU"/>
        </a:p>
      </dgm:t>
    </dgm:pt>
    <dgm:pt modelId="{D0581D8F-1CBA-4EAD-B2C5-886AC9EBBA14}" type="sibTrans" cxnId="{E81EEA63-8517-406B-8937-656EC0D0B3F4}">
      <dgm:prSet/>
      <dgm:spPr/>
      <dgm:t>
        <a:bodyPr/>
        <a:lstStyle/>
        <a:p>
          <a:endParaRPr lang="ru-RU"/>
        </a:p>
      </dgm:t>
    </dgm:pt>
    <dgm:pt modelId="{EAF81F7E-6CED-4F29-92B4-2E19E8D407C1}">
      <dgm:prSet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Детство/Т.И. Бабаева и др. – СПб.: Детство-Пресс, 2011.</a:t>
          </a:r>
          <a:endParaRPr lang="ru-RU" dirty="0">
            <a:solidFill>
              <a:srgbClr val="FFFF00"/>
            </a:solidFill>
          </a:endParaRPr>
        </a:p>
      </dgm:t>
    </dgm:pt>
    <dgm:pt modelId="{1E778259-A5B5-48CB-A9EA-3385B73855EA}" type="parTrans" cxnId="{6C311409-C5F5-4C26-AF9C-3E86924E24AC}">
      <dgm:prSet/>
      <dgm:spPr/>
      <dgm:t>
        <a:bodyPr/>
        <a:lstStyle/>
        <a:p>
          <a:endParaRPr lang="ru-RU"/>
        </a:p>
      </dgm:t>
    </dgm:pt>
    <dgm:pt modelId="{76B23901-ADE3-4ACF-BDAE-E64F90D777A5}" type="sibTrans" cxnId="{6C311409-C5F5-4C26-AF9C-3E86924E24AC}">
      <dgm:prSet/>
      <dgm:spPr/>
      <dgm:t>
        <a:bodyPr/>
        <a:lstStyle/>
        <a:p>
          <a:endParaRPr lang="ru-RU"/>
        </a:p>
      </dgm:t>
    </dgm:pt>
    <dgm:pt modelId="{3951BE16-2CEA-48C4-9392-4AF082B2B6EC}">
      <dgm:prSet/>
      <dgm:spPr/>
      <dgm:t>
        <a:bodyPr/>
        <a:lstStyle/>
        <a:p>
          <a:r>
            <a:rPr lang="ru-RU" smtClean="0">
              <a:solidFill>
                <a:srgbClr val="FFFF00"/>
              </a:solidFill>
            </a:rPr>
            <a:t>Атлас Земли</a:t>
          </a:r>
          <a:endParaRPr lang="ru-RU">
            <a:solidFill>
              <a:srgbClr val="FFFF00"/>
            </a:solidFill>
          </a:endParaRPr>
        </a:p>
      </dgm:t>
    </dgm:pt>
    <dgm:pt modelId="{1780E59D-299F-48CF-B20E-D3C2FACE3386}" type="parTrans" cxnId="{0E3952B5-C2F7-4BF1-AB36-428D901FF883}">
      <dgm:prSet/>
      <dgm:spPr/>
      <dgm:t>
        <a:bodyPr/>
        <a:lstStyle/>
        <a:p>
          <a:endParaRPr lang="ru-RU"/>
        </a:p>
      </dgm:t>
    </dgm:pt>
    <dgm:pt modelId="{AF14CF65-3783-48D9-9529-01FB5E2F9AF4}" type="sibTrans" cxnId="{0E3952B5-C2F7-4BF1-AB36-428D901FF883}">
      <dgm:prSet/>
      <dgm:spPr/>
      <dgm:t>
        <a:bodyPr/>
        <a:lstStyle/>
        <a:p>
          <a:endParaRPr lang="ru-RU"/>
        </a:p>
      </dgm:t>
    </dgm:pt>
    <dgm:pt modelId="{3CA1F697-54BF-44F4-A47D-FCCF0A7628B6}">
      <dgm:prSet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Бороздин В. Звездолетчики: Необыкновенная школа, Тренировки</a:t>
          </a:r>
          <a:endParaRPr lang="ru-RU" dirty="0">
            <a:solidFill>
              <a:srgbClr val="FFFF00"/>
            </a:solidFill>
          </a:endParaRPr>
        </a:p>
      </dgm:t>
    </dgm:pt>
    <dgm:pt modelId="{1904A504-1F25-4E8C-9508-361AD707F208}" type="parTrans" cxnId="{328298EC-6ECE-4D48-ADF7-318D87A5B51B}">
      <dgm:prSet/>
      <dgm:spPr/>
      <dgm:t>
        <a:bodyPr/>
        <a:lstStyle/>
        <a:p>
          <a:endParaRPr lang="ru-RU"/>
        </a:p>
      </dgm:t>
    </dgm:pt>
    <dgm:pt modelId="{7F0BE4B6-4D58-4F14-BCA3-7C10DD968C4D}" type="sibTrans" cxnId="{328298EC-6ECE-4D48-ADF7-318D87A5B51B}">
      <dgm:prSet/>
      <dgm:spPr/>
      <dgm:t>
        <a:bodyPr/>
        <a:lstStyle/>
        <a:p>
          <a:endParaRPr lang="ru-RU"/>
        </a:p>
      </dgm:t>
    </dgm:pt>
    <dgm:pt modelId="{7F122D59-A291-46BC-B831-3738C7AC1E37}">
      <dgm:prSet/>
      <dgm:spPr/>
      <dgm:t>
        <a:bodyPr/>
        <a:lstStyle/>
        <a:p>
          <a:r>
            <a:rPr lang="ru-RU" dirty="0" err="1" smtClean="0">
              <a:solidFill>
                <a:srgbClr val="FFFF00"/>
              </a:solidFill>
            </a:rPr>
            <a:t>Булычев</a:t>
          </a:r>
          <a:r>
            <a:rPr lang="ru-RU" dirty="0" smtClean="0">
              <a:solidFill>
                <a:srgbClr val="FFFF00"/>
              </a:solidFill>
            </a:rPr>
            <a:t> К. Девочка с Земли</a:t>
          </a:r>
          <a:endParaRPr lang="ru-RU" dirty="0">
            <a:solidFill>
              <a:srgbClr val="FFFF00"/>
            </a:solidFill>
          </a:endParaRPr>
        </a:p>
      </dgm:t>
    </dgm:pt>
    <dgm:pt modelId="{48D7FE34-51EE-4C03-B200-0635C7669FAA}" type="parTrans" cxnId="{01DEB584-BE25-4486-9061-8296298C3032}">
      <dgm:prSet/>
      <dgm:spPr/>
      <dgm:t>
        <a:bodyPr/>
        <a:lstStyle/>
        <a:p>
          <a:endParaRPr lang="ru-RU"/>
        </a:p>
      </dgm:t>
    </dgm:pt>
    <dgm:pt modelId="{6F6420DF-7FD5-425C-ABE3-DE96E4EC81D3}" type="sibTrans" cxnId="{01DEB584-BE25-4486-9061-8296298C3032}">
      <dgm:prSet/>
      <dgm:spPr/>
      <dgm:t>
        <a:bodyPr/>
        <a:lstStyle/>
        <a:p>
          <a:endParaRPr lang="ru-RU"/>
        </a:p>
      </dgm:t>
    </dgm:pt>
    <dgm:pt modelId="{BB52FF38-7669-4779-A521-C23236233FCD}">
      <dgm:prSet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Георгиев Г. Белка  и Стрелка: Звездные собаки</a:t>
          </a:r>
          <a:endParaRPr lang="ru-RU" dirty="0">
            <a:solidFill>
              <a:srgbClr val="FFFF00"/>
            </a:solidFill>
          </a:endParaRPr>
        </a:p>
      </dgm:t>
    </dgm:pt>
    <dgm:pt modelId="{5F88B06C-D884-4259-A872-6C46913C5049}" type="parTrans" cxnId="{E0A1D522-031E-4980-9E4C-335AE2E693EB}">
      <dgm:prSet/>
      <dgm:spPr/>
      <dgm:t>
        <a:bodyPr/>
        <a:lstStyle/>
        <a:p>
          <a:endParaRPr lang="ru-RU"/>
        </a:p>
      </dgm:t>
    </dgm:pt>
    <dgm:pt modelId="{F73BA4DA-62C8-4D5F-AB27-EA0EC0EE7743}" type="sibTrans" cxnId="{E0A1D522-031E-4980-9E4C-335AE2E693EB}">
      <dgm:prSet/>
      <dgm:spPr/>
      <dgm:t>
        <a:bodyPr/>
        <a:lstStyle/>
        <a:p>
          <a:endParaRPr lang="ru-RU"/>
        </a:p>
      </dgm:t>
    </dgm:pt>
    <dgm:pt modelId="{BC39F391-FEB4-4690-B810-5B1DA9C5719E}">
      <dgm:prSet/>
      <dgm:spPr/>
      <dgm:t>
        <a:bodyPr/>
        <a:lstStyle/>
        <a:p>
          <a:r>
            <a:rPr lang="ru-RU" smtClean="0">
              <a:solidFill>
                <a:srgbClr val="FFFF00"/>
              </a:solidFill>
            </a:rPr>
            <a:t>Калашников В. О звездах и планетах.</a:t>
          </a:r>
          <a:endParaRPr lang="ru-RU" dirty="0">
            <a:solidFill>
              <a:srgbClr val="FFFF00"/>
            </a:solidFill>
          </a:endParaRPr>
        </a:p>
      </dgm:t>
    </dgm:pt>
    <dgm:pt modelId="{35FD21F5-48B4-461E-A735-8C57F4C5ACED}" type="parTrans" cxnId="{13A91960-3459-4538-9CCB-F1C19E50A809}">
      <dgm:prSet/>
      <dgm:spPr/>
      <dgm:t>
        <a:bodyPr/>
        <a:lstStyle/>
        <a:p>
          <a:endParaRPr lang="ru-RU"/>
        </a:p>
      </dgm:t>
    </dgm:pt>
    <dgm:pt modelId="{3D569221-5629-4DD2-A44C-F0C0855FF04F}" type="sibTrans" cxnId="{13A91960-3459-4538-9CCB-F1C19E50A809}">
      <dgm:prSet/>
      <dgm:spPr/>
      <dgm:t>
        <a:bodyPr/>
        <a:lstStyle/>
        <a:p>
          <a:endParaRPr lang="ru-RU"/>
        </a:p>
      </dgm:t>
    </dgm:pt>
    <dgm:pt modelId="{43A0A583-CDA8-44A3-9858-C4AB1CBF2206}">
      <dgm:prSet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Космос. Детская энциклопедия. – М., 2000.</a:t>
          </a:r>
          <a:endParaRPr lang="ru-RU" dirty="0">
            <a:solidFill>
              <a:srgbClr val="FFFF00"/>
            </a:solidFill>
          </a:endParaRPr>
        </a:p>
      </dgm:t>
    </dgm:pt>
    <dgm:pt modelId="{837B9781-A60E-4EEB-A571-E3F1B521C6AA}" type="parTrans" cxnId="{B2ED9BA7-D610-461B-B5D3-6B2D5A17AA38}">
      <dgm:prSet/>
      <dgm:spPr/>
      <dgm:t>
        <a:bodyPr/>
        <a:lstStyle/>
        <a:p>
          <a:endParaRPr lang="ru-RU"/>
        </a:p>
      </dgm:t>
    </dgm:pt>
    <dgm:pt modelId="{5FE3B413-1EA9-41A4-A6D6-6E624F9304D4}" type="sibTrans" cxnId="{B2ED9BA7-D610-461B-B5D3-6B2D5A17AA38}">
      <dgm:prSet/>
      <dgm:spPr/>
      <dgm:t>
        <a:bodyPr/>
        <a:lstStyle/>
        <a:p>
          <a:endParaRPr lang="ru-RU"/>
        </a:p>
      </dgm:t>
    </dgm:pt>
    <dgm:pt modelId="{17A48CC8-70F5-41CA-9AD4-6E3ED78A3A33}">
      <dgm:prSet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Леонов А. Я выхожу в космос.- М.,1985.</a:t>
          </a:r>
          <a:endParaRPr lang="ru-RU" dirty="0">
            <a:solidFill>
              <a:srgbClr val="FFFF00"/>
            </a:solidFill>
          </a:endParaRPr>
        </a:p>
      </dgm:t>
    </dgm:pt>
    <dgm:pt modelId="{24C77A29-E02E-44C7-8C1D-2A04061A8B5D}" type="parTrans" cxnId="{6DE13EF9-3227-44D0-93D9-8B6612D8A64D}">
      <dgm:prSet/>
      <dgm:spPr/>
      <dgm:t>
        <a:bodyPr/>
        <a:lstStyle/>
        <a:p>
          <a:endParaRPr lang="ru-RU"/>
        </a:p>
      </dgm:t>
    </dgm:pt>
    <dgm:pt modelId="{74595EF0-E041-4E07-8475-916411411C30}" type="sibTrans" cxnId="{6DE13EF9-3227-44D0-93D9-8B6612D8A64D}">
      <dgm:prSet/>
      <dgm:spPr/>
      <dgm:t>
        <a:bodyPr/>
        <a:lstStyle/>
        <a:p>
          <a:endParaRPr lang="ru-RU"/>
        </a:p>
      </dgm:t>
    </dgm:pt>
    <dgm:pt modelId="{FC55578A-38EB-4E35-8D77-CFE0AE22C978}">
      <dgm:prSet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Левитан Е.П. Малышам о звездах и планетах.- М.,1981.</a:t>
          </a:r>
          <a:endParaRPr lang="ru-RU" dirty="0">
            <a:solidFill>
              <a:srgbClr val="FFFF00"/>
            </a:solidFill>
          </a:endParaRPr>
        </a:p>
      </dgm:t>
    </dgm:pt>
    <dgm:pt modelId="{537B5D74-98FC-418A-80B0-BA7A6F9D0DE5}" type="parTrans" cxnId="{51BC7549-3E4F-4D4D-ADF5-C2759AD50F69}">
      <dgm:prSet/>
      <dgm:spPr/>
      <dgm:t>
        <a:bodyPr/>
        <a:lstStyle/>
        <a:p>
          <a:endParaRPr lang="ru-RU"/>
        </a:p>
      </dgm:t>
    </dgm:pt>
    <dgm:pt modelId="{18E8C34E-68E1-48F5-8335-EB109152DC9F}" type="sibTrans" cxnId="{51BC7549-3E4F-4D4D-ADF5-C2759AD50F69}">
      <dgm:prSet/>
      <dgm:spPr/>
      <dgm:t>
        <a:bodyPr/>
        <a:lstStyle/>
        <a:p>
          <a:endParaRPr lang="ru-RU"/>
        </a:p>
      </dgm:t>
    </dgm:pt>
    <dgm:pt modelId="{5870556C-D1FD-4C2A-BED0-AF6D0F7866CD}">
      <dgm:prSet/>
      <dgm:spPr/>
      <dgm:t>
        <a:bodyPr/>
        <a:lstStyle/>
        <a:p>
          <a:r>
            <a:rPr lang="ru-RU" smtClean="0">
              <a:solidFill>
                <a:srgbClr val="FFFF00"/>
              </a:solidFill>
            </a:rPr>
            <a:t>Почемучка/ Под ред. А.Алексина.- М., 1992.</a:t>
          </a:r>
          <a:endParaRPr lang="ru-RU" dirty="0">
            <a:solidFill>
              <a:srgbClr val="FFFF00"/>
            </a:solidFill>
          </a:endParaRPr>
        </a:p>
      </dgm:t>
    </dgm:pt>
    <dgm:pt modelId="{69AA4F97-793A-41D8-87DD-7AB965728589}" type="parTrans" cxnId="{AA1F0984-E444-4388-A5F0-CF691132307F}">
      <dgm:prSet/>
      <dgm:spPr/>
      <dgm:t>
        <a:bodyPr/>
        <a:lstStyle/>
        <a:p>
          <a:endParaRPr lang="ru-RU"/>
        </a:p>
      </dgm:t>
    </dgm:pt>
    <dgm:pt modelId="{C7D98BE0-932F-4B25-BDB4-81368019D3FD}" type="sibTrans" cxnId="{AA1F0984-E444-4388-A5F0-CF691132307F}">
      <dgm:prSet/>
      <dgm:spPr/>
      <dgm:t>
        <a:bodyPr/>
        <a:lstStyle/>
        <a:p>
          <a:endParaRPr lang="ru-RU"/>
        </a:p>
      </dgm:t>
    </dgm:pt>
    <dgm:pt modelId="{8510DBA2-04D7-431D-A418-EE764F4BC1DF}">
      <dgm:prSet/>
      <dgm:spPr/>
      <dgm:t>
        <a:bodyPr/>
        <a:lstStyle/>
        <a:p>
          <a:r>
            <a:rPr lang="ru-RU" dirty="0" err="1" smtClean="0">
              <a:solidFill>
                <a:srgbClr val="FFFF00"/>
              </a:solidFill>
            </a:rPr>
            <a:t>Скоролупова</a:t>
          </a:r>
          <a:r>
            <a:rPr lang="ru-RU" dirty="0" smtClean="0">
              <a:solidFill>
                <a:srgbClr val="FFFF00"/>
              </a:solidFill>
            </a:rPr>
            <a:t> О.А. Покорение космоса. – М., 2007.</a:t>
          </a:r>
          <a:endParaRPr lang="ru-RU" dirty="0">
            <a:solidFill>
              <a:srgbClr val="FFFF00"/>
            </a:solidFill>
          </a:endParaRPr>
        </a:p>
      </dgm:t>
    </dgm:pt>
    <dgm:pt modelId="{5C9E1D81-64A6-422C-9FB5-01CCF7D622E3}" type="parTrans" cxnId="{FCD4D179-FEC9-407C-A9B5-5121BC7C9ACD}">
      <dgm:prSet/>
      <dgm:spPr/>
      <dgm:t>
        <a:bodyPr/>
        <a:lstStyle/>
        <a:p>
          <a:endParaRPr lang="ru-RU"/>
        </a:p>
      </dgm:t>
    </dgm:pt>
    <dgm:pt modelId="{1842B86D-6D9A-4FD1-AC4D-80CC8E2FF46A}" type="sibTrans" cxnId="{FCD4D179-FEC9-407C-A9B5-5121BC7C9ACD}">
      <dgm:prSet/>
      <dgm:spPr/>
      <dgm:t>
        <a:bodyPr/>
        <a:lstStyle/>
        <a:p>
          <a:endParaRPr lang="ru-RU"/>
        </a:p>
      </dgm:t>
    </dgm:pt>
    <dgm:pt modelId="{1D45C1D1-6784-48D9-8D1E-B26C33F8FA40}">
      <dgm:prSet/>
      <dgm:spPr/>
      <dgm:t>
        <a:bodyPr/>
        <a:lstStyle/>
        <a:p>
          <a:r>
            <a:rPr lang="ru-RU" smtClean="0">
              <a:solidFill>
                <a:srgbClr val="FFFF00"/>
              </a:solidFill>
            </a:rPr>
            <a:t>Сладков Н. «Разноцветная Земля»</a:t>
          </a:r>
          <a:endParaRPr lang="ru-RU">
            <a:solidFill>
              <a:srgbClr val="FFFF00"/>
            </a:solidFill>
          </a:endParaRPr>
        </a:p>
      </dgm:t>
    </dgm:pt>
    <dgm:pt modelId="{3BD52BFB-CA60-4817-AB67-34598D587FA8}" type="parTrans" cxnId="{60B94F19-A5B1-40B6-9A89-CDE3C22A75A5}">
      <dgm:prSet/>
      <dgm:spPr/>
      <dgm:t>
        <a:bodyPr/>
        <a:lstStyle/>
        <a:p>
          <a:endParaRPr lang="ru-RU"/>
        </a:p>
      </dgm:t>
    </dgm:pt>
    <dgm:pt modelId="{2259D56D-A3DF-4B00-9EF7-1EDF9FBE21EC}" type="sibTrans" cxnId="{60B94F19-A5B1-40B6-9A89-CDE3C22A75A5}">
      <dgm:prSet/>
      <dgm:spPr/>
      <dgm:t>
        <a:bodyPr/>
        <a:lstStyle/>
        <a:p>
          <a:endParaRPr lang="ru-RU"/>
        </a:p>
      </dgm:t>
    </dgm:pt>
    <dgm:pt modelId="{649ACF22-E05C-4FD9-A905-6913C8B3EB57}">
      <dgm:prSet/>
      <dgm:spPr/>
      <dgm:t>
        <a:bodyPr/>
        <a:lstStyle/>
        <a:p>
          <a:r>
            <a:rPr lang="ru-RU" dirty="0" err="1" smtClean="0">
              <a:solidFill>
                <a:srgbClr val="FFFF00"/>
              </a:solidFill>
            </a:rPr>
            <a:t>Юрмин</a:t>
          </a:r>
          <a:r>
            <a:rPr lang="ru-RU" dirty="0" smtClean="0">
              <a:solidFill>
                <a:srgbClr val="FFFF00"/>
              </a:solidFill>
            </a:rPr>
            <a:t> Г., Дитрих А. </a:t>
          </a:r>
          <a:r>
            <a:rPr lang="ru-RU" dirty="0" err="1" smtClean="0">
              <a:solidFill>
                <a:srgbClr val="FFFF00"/>
              </a:solidFill>
            </a:rPr>
            <a:t>Потомучка</a:t>
          </a:r>
          <a:r>
            <a:rPr lang="ru-RU" dirty="0" smtClean="0">
              <a:solidFill>
                <a:srgbClr val="FFFF00"/>
              </a:solidFill>
            </a:rPr>
            <a:t>. Веселая энциклопедия.- М., 1999.</a:t>
          </a:r>
          <a:endParaRPr lang="ru-RU" dirty="0">
            <a:solidFill>
              <a:srgbClr val="FFFF00"/>
            </a:solidFill>
          </a:endParaRPr>
        </a:p>
      </dgm:t>
    </dgm:pt>
    <dgm:pt modelId="{38864018-D785-4A69-98B3-C6D429F2861A}" type="parTrans" cxnId="{962C28BF-4262-481D-9B26-BE31CC925B25}">
      <dgm:prSet/>
      <dgm:spPr/>
      <dgm:t>
        <a:bodyPr/>
        <a:lstStyle/>
        <a:p>
          <a:endParaRPr lang="ru-RU"/>
        </a:p>
      </dgm:t>
    </dgm:pt>
    <dgm:pt modelId="{3272AE48-1486-4AEC-BFA0-A83748E526A2}" type="sibTrans" cxnId="{962C28BF-4262-481D-9B26-BE31CC925B25}">
      <dgm:prSet/>
      <dgm:spPr/>
      <dgm:t>
        <a:bodyPr/>
        <a:lstStyle/>
        <a:p>
          <a:endParaRPr lang="ru-RU"/>
        </a:p>
      </dgm:t>
    </dgm:pt>
    <dgm:pt modelId="{D09499C2-C16A-4A49-B045-23483288A34D}" type="pres">
      <dgm:prSet presAssocID="{BC076D34-5126-4884-9399-08F1C42884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D14476-EDA8-4672-8726-EE6C39A0B341}" type="pres">
      <dgm:prSet presAssocID="{BD0EF1B4-95AA-4AFE-8719-5F84C29F1F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0F25D-C1AE-4FFC-AAC4-5BA79FE945E3}" type="pres">
      <dgm:prSet presAssocID="{BD0EF1B4-95AA-4AFE-8719-5F84C29F1FF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77538B-7611-40EC-B613-3140AF358EBE}" type="presOf" srcId="{7F122D59-A291-46BC-B831-3738C7AC1E37}" destId="{82F0F25D-C1AE-4FFC-AAC4-5BA79FE945E3}" srcOrd="0" destOrd="3" presId="urn:microsoft.com/office/officeart/2005/8/layout/vList2"/>
    <dgm:cxn modelId="{4F6A8866-DE49-48D3-94E9-6776EBA858C6}" type="presOf" srcId="{17A48CC8-70F5-41CA-9AD4-6E3ED78A3A33}" destId="{82F0F25D-C1AE-4FFC-AAC4-5BA79FE945E3}" srcOrd="0" destOrd="7" presId="urn:microsoft.com/office/officeart/2005/8/layout/vList2"/>
    <dgm:cxn modelId="{13A91960-3459-4538-9CCB-F1C19E50A809}" srcId="{BD0EF1B4-95AA-4AFE-8719-5F84C29F1FF2}" destId="{BC39F391-FEB4-4690-B810-5B1DA9C5719E}" srcOrd="5" destOrd="0" parTransId="{35FD21F5-48B4-461E-A735-8C57F4C5ACED}" sibTransId="{3D569221-5629-4DD2-A44C-F0C0855FF04F}"/>
    <dgm:cxn modelId="{7689960D-8280-4F9A-94C6-72950517FF70}" type="presOf" srcId="{3951BE16-2CEA-48C4-9392-4AF082B2B6EC}" destId="{82F0F25D-C1AE-4FFC-AAC4-5BA79FE945E3}" srcOrd="0" destOrd="1" presId="urn:microsoft.com/office/officeart/2005/8/layout/vList2"/>
    <dgm:cxn modelId="{E81EEA63-8517-406B-8937-656EC0D0B3F4}" srcId="{BC076D34-5126-4884-9399-08F1C4288453}" destId="{BD0EF1B4-95AA-4AFE-8719-5F84C29F1FF2}" srcOrd="0" destOrd="0" parTransId="{7846916B-A62D-4B1D-8A7A-0826293E8123}" sibTransId="{D0581D8F-1CBA-4EAD-B2C5-886AC9EBBA14}"/>
    <dgm:cxn modelId="{01DEB584-BE25-4486-9061-8296298C3032}" srcId="{BD0EF1B4-95AA-4AFE-8719-5F84C29F1FF2}" destId="{7F122D59-A291-46BC-B831-3738C7AC1E37}" srcOrd="3" destOrd="0" parTransId="{48D7FE34-51EE-4C03-B200-0635C7669FAA}" sibTransId="{6F6420DF-7FD5-425C-ABE3-DE96E4EC81D3}"/>
    <dgm:cxn modelId="{21210E8E-407D-464B-A838-6E98235CD1A3}" type="presOf" srcId="{BD0EF1B4-95AA-4AFE-8719-5F84C29F1FF2}" destId="{3CD14476-EDA8-4672-8726-EE6C39A0B341}" srcOrd="0" destOrd="0" presId="urn:microsoft.com/office/officeart/2005/8/layout/vList2"/>
    <dgm:cxn modelId="{962C28BF-4262-481D-9B26-BE31CC925B25}" srcId="{BD0EF1B4-95AA-4AFE-8719-5F84C29F1FF2}" destId="{649ACF22-E05C-4FD9-A905-6913C8B3EB57}" srcOrd="12" destOrd="0" parTransId="{38864018-D785-4A69-98B3-C6D429F2861A}" sibTransId="{3272AE48-1486-4AEC-BFA0-A83748E526A2}"/>
    <dgm:cxn modelId="{8AE313D3-59E1-4311-8C57-CF2B6C6B2162}" type="presOf" srcId="{5870556C-D1FD-4C2A-BED0-AF6D0F7866CD}" destId="{82F0F25D-C1AE-4FFC-AAC4-5BA79FE945E3}" srcOrd="0" destOrd="9" presId="urn:microsoft.com/office/officeart/2005/8/layout/vList2"/>
    <dgm:cxn modelId="{A0B26489-67B6-4EBC-95C8-1A58DC1235EA}" type="presOf" srcId="{8510DBA2-04D7-431D-A418-EE764F4BC1DF}" destId="{82F0F25D-C1AE-4FFC-AAC4-5BA79FE945E3}" srcOrd="0" destOrd="10" presId="urn:microsoft.com/office/officeart/2005/8/layout/vList2"/>
    <dgm:cxn modelId="{FCD4D179-FEC9-407C-A9B5-5121BC7C9ACD}" srcId="{BD0EF1B4-95AA-4AFE-8719-5F84C29F1FF2}" destId="{8510DBA2-04D7-431D-A418-EE764F4BC1DF}" srcOrd="10" destOrd="0" parTransId="{5C9E1D81-64A6-422C-9FB5-01CCF7D622E3}" sibTransId="{1842B86D-6D9A-4FD1-AC4D-80CC8E2FF46A}"/>
    <dgm:cxn modelId="{AA1F0984-E444-4388-A5F0-CF691132307F}" srcId="{BD0EF1B4-95AA-4AFE-8719-5F84C29F1FF2}" destId="{5870556C-D1FD-4C2A-BED0-AF6D0F7866CD}" srcOrd="9" destOrd="0" parTransId="{69AA4F97-793A-41D8-87DD-7AB965728589}" sibTransId="{C7D98BE0-932F-4B25-BDB4-81368019D3FD}"/>
    <dgm:cxn modelId="{B2ED9BA7-D610-461B-B5D3-6B2D5A17AA38}" srcId="{BD0EF1B4-95AA-4AFE-8719-5F84C29F1FF2}" destId="{43A0A583-CDA8-44A3-9858-C4AB1CBF2206}" srcOrd="6" destOrd="0" parTransId="{837B9781-A60E-4EEB-A571-E3F1B521C6AA}" sibTransId="{5FE3B413-1EA9-41A4-A6D6-6E624F9304D4}"/>
    <dgm:cxn modelId="{328298EC-6ECE-4D48-ADF7-318D87A5B51B}" srcId="{BD0EF1B4-95AA-4AFE-8719-5F84C29F1FF2}" destId="{3CA1F697-54BF-44F4-A47D-FCCF0A7628B6}" srcOrd="2" destOrd="0" parTransId="{1904A504-1F25-4E8C-9508-361AD707F208}" sibTransId="{7F0BE4B6-4D58-4F14-BCA3-7C10DD968C4D}"/>
    <dgm:cxn modelId="{51BC7549-3E4F-4D4D-ADF5-C2759AD50F69}" srcId="{BD0EF1B4-95AA-4AFE-8719-5F84C29F1FF2}" destId="{FC55578A-38EB-4E35-8D77-CFE0AE22C978}" srcOrd="8" destOrd="0" parTransId="{537B5D74-98FC-418A-80B0-BA7A6F9D0DE5}" sibTransId="{18E8C34E-68E1-48F5-8335-EB109152DC9F}"/>
    <dgm:cxn modelId="{7607CD89-0221-4D1F-8AF9-B206C6BA6263}" type="presOf" srcId="{1D45C1D1-6784-48D9-8D1E-B26C33F8FA40}" destId="{82F0F25D-C1AE-4FFC-AAC4-5BA79FE945E3}" srcOrd="0" destOrd="11" presId="urn:microsoft.com/office/officeart/2005/8/layout/vList2"/>
    <dgm:cxn modelId="{191FD6A2-31A4-407B-8C9F-192951D563E2}" type="presOf" srcId="{3CA1F697-54BF-44F4-A47D-FCCF0A7628B6}" destId="{82F0F25D-C1AE-4FFC-AAC4-5BA79FE945E3}" srcOrd="0" destOrd="2" presId="urn:microsoft.com/office/officeart/2005/8/layout/vList2"/>
    <dgm:cxn modelId="{6DE13EF9-3227-44D0-93D9-8B6612D8A64D}" srcId="{BD0EF1B4-95AA-4AFE-8719-5F84C29F1FF2}" destId="{17A48CC8-70F5-41CA-9AD4-6E3ED78A3A33}" srcOrd="7" destOrd="0" parTransId="{24C77A29-E02E-44C7-8C1D-2A04061A8B5D}" sibTransId="{74595EF0-E041-4E07-8475-916411411C30}"/>
    <dgm:cxn modelId="{B18F1C23-EDA9-4EE5-BB0F-83908F805A13}" type="presOf" srcId="{FC55578A-38EB-4E35-8D77-CFE0AE22C978}" destId="{82F0F25D-C1AE-4FFC-AAC4-5BA79FE945E3}" srcOrd="0" destOrd="8" presId="urn:microsoft.com/office/officeart/2005/8/layout/vList2"/>
    <dgm:cxn modelId="{975DB56C-A1EE-4650-8D79-AFE1CCC91203}" type="presOf" srcId="{649ACF22-E05C-4FD9-A905-6913C8B3EB57}" destId="{82F0F25D-C1AE-4FFC-AAC4-5BA79FE945E3}" srcOrd="0" destOrd="12" presId="urn:microsoft.com/office/officeart/2005/8/layout/vList2"/>
    <dgm:cxn modelId="{60B94F19-A5B1-40B6-9A89-CDE3C22A75A5}" srcId="{BD0EF1B4-95AA-4AFE-8719-5F84C29F1FF2}" destId="{1D45C1D1-6784-48D9-8D1E-B26C33F8FA40}" srcOrd="11" destOrd="0" parTransId="{3BD52BFB-CA60-4817-AB67-34598D587FA8}" sibTransId="{2259D56D-A3DF-4B00-9EF7-1EDF9FBE21EC}"/>
    <dgm:cxn modelId="{9624BDD2-9CCE-4C33-9B5B-597017AB0B6A}" type="presOf" srcId="{EAF81F7E-6CED-4F29-92B4-2E19E8D407C1}" destId="{82F0F25D-C1AE-4FFC-AAC4-5BA79FE945E3}" srcOrd="0" destOrd="0" presId="urn:microsoft.com/office/officeart/2005/8/layout/vList2"/>
    <dgm:cxn modelId="{A67B5316-04D3-4725-8F6B-8EEC7BE7371C}" type="presOf" srcId="{BC076D34-5126-4884-9399-08F1C4288453}" destId="{D09499C2-C16A-4A49-B045-23483288A34D}" srcOrd="0" destOrd="0" presId="urn:microsoft.com/office/officeart/2005/8/layout/vList2"/>
    <dgm:cxn modelId="{81449CE2-A436-4414-B81D-2DCE6EAA38D2}" type="presOf" srcId="{BB52FF38-7669-4779-A521-C23236233FCD}" destId="{82F0F25D-C1AE-4FFC-AAC4-5BA79FE945E3}" srcOrd="0" destOrd="4" presId="urn:microsoft.com/office/officeart/2005/8/layout/vList2"/>
    <dgm:cxn modelId="{6C311409-C5F5-4C26-AF9C-3E86924E24AC}" srcId="{BD0EF1B4-95AA-4AFE-8719-5F84C29F1FF2}" destId="{EAF81F7E-6CED-4F29-92B4-2E19E8D407C1}" srcOrd="0" destOrd="0" parTransId="{1E778259-A5B5-48CB-A9EA-3385B73855EA}" sibTransId="{76B23901-ADE3-4ACF-BDAE-E64F90D777A5}"/>
    <dgm:cxn modelId="{1E794344-7E20-48CB-986C-2F10611877BF}" type="presOf" srcId="{43A0A583-CDA8-44A3-9858-C4AB1CBF2206}" destId="{82F0F25D-C1AE-4FFC-AAC4-5BA79FE945E3}" srcOrd="0" destOrd="6" presId="urn:microsoft.com/office/officeart/2005/8/layout/vList2"/>
    <dgm:cxn modelId="{E0A1D522-031E-4980-9E4C-335AE2E693EB}" srcId="{BD0EF1B4-95AA-4AFE-8719-5F84C29F1FF2}" destId="{BB52FF38-7669-4779-A521-C23236233FCD}" srcOrd="4" destOrd="0" parTransId="{5F88B06C-D884-4259-A872-6C46913C5049}" sibTransId="{F73BA4DA-62C8-4D5F-AB27-EA0EC0EE7743}"/>
    <dgm:cxn modelId="{0E3952B5-C2F7-4BF1-AB36-428D901FF883}" srcId="{BD0EF1B4-95AA-4AFE-8719-5F84C29F1FF2}" destId="{3951BE16-2CEA-48C4-9392-4AF082B2B6EC}" srcOrd="1" destOrd="0" parTransId="{1780E59D-299F-48CF-B20E-D3C2FACE3386}" sibTransId="{AF14CF65-3783-48D9-9529-01FB5E2F9AF4}"/>
    <dgm:cxn modelId="{EB13D85B-FFE5-4615-96B1-A7AE9571FCE4}" type="presOf" srcId="{BC39F391-FEB4-4690-B810-5B1DA9C5719E}" destId="{82F0F25D-C1AE-4FFC-AAC4-5BA79FE945E3}" srcOrd="0" destOrd="5" presId="urn:microsoft.com/office/officeart/2005/8/layout/vList2"/>
    <dgm:cxn modelId="{39E6F845-62C2-4715-96C7-957E717AC8D6}" type="presParOf" srcId="{D09499C2-C16A-4A49-B045-23483288A34D}" destId="{3CD14476-EDA8-4672-8726-EE6C39A0B341}" srcOrd="0" destOrd="0" presId="urn:microsoft.com/office/officeart/2005/8/layout/vList2"/>
    <dgm:cxn modelId="{B727A8AC-5679-4E1B-80A4-302C30B8470C}" type="presParOf" srcId="{D09499C2-C16A-4A49-B045-23483288A34D}" destId="{82F0F25D-C1AE-4FFC-AAC4-5BA79FE945E3}" srcOrd="1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55BE91-5461-48EA-A479-5ED61EF37385}" type="doc">
      <dgm:prSet loTypeId="urn:microsoft.com/office/officeart/2005/8/layout/chevron2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89D9D9-D93B-4C3B-939B-00A51ED3F679}">
      <dgm:prSet phldrT="[Текст]" custT="1"/>
      <dgm:spPr/>
      <dgm:t>
        <a:bodyPr/>
        <a:lstStyle/>
        <a:p>
          <a:r>
            <a:rPr lang="ru-RU" sz="3600" b="1" smtClean="0"/>
            <a:t>1 этап</a:t>
          </a:r>
          <a:endParaRPr lang="ru-RU" sz="3600" b="1" dirty="0"/>
        </a:p>
      </dgm:t>
    </dgm:pt>
    <dgm:pt modelId="{302050F4-4FE7-45EE-9FAB-08447E885EF7}" type="parTrans" cxnId="{A1233837-A598-47A9-8B64-366FB7E62E3C}">
      <dgm:prSet/>
      <dgm:spPr/>
      <dgm:t>
        <a:bodyPr/>
        <a:lstStyle/>
        <a:p>
          <a:endParaRPr lang="ru-RU"/>
        </a:p>
      </dgm:t>
    </dgm:pt>
    <dgm:pt modelId="{DBF94CC1-9179-4A51-AA35-A1221C1667E2}" type="sibTrans" cxnId="{A1233837-A598-47A9-8B64-366FB7E62E3C}">
      <dgm:prSet/>
      <dgm:spPr/>
      <dgm:t>
        <a:bodyPr/>
        <a:lstStyle/>
        <a:p>
          <a:endParaRPr lang="ru-RU"/>
        </a:p>
      </dgm:t>
    </dgm:pt>
    <dgm:pt modelId="{27AC569B-642A-4870-9D7C-D6D3F1C25EDB}">
      <dgm:prSet phldrT="[Текст]"/>
      <dgm:spPr/>
      <dgm:t>
        <a:bodyPr/>
        <a:lstStyle/>
        <a:p>
          <a:r>
            <a:rPr lang="ru-RU" b="1" dirty="0" smtClean="0"/>
            <a:t>1. Довести до участников проекта важность данной проблемы.</a:t>
          </a:r>
          <a:endParaRPr lang="ru-RU" b="1" dirty="0"/>
        </a:p>
      </dgm:t>
    </dgm:pt>
    <dgm:pt modelId="{0617DD4E-DD68-4D67-8531-C2A211DA14CE}" type="parTrans" cxnId="{2872868F-A151-494B-B2B7-A6FBC067EFC3}">
      <dgm:prSet/>
      <dgm:spPr/>
      <dgm:t>
        <a:bodyPr/>
        <a:lstStyle/>
        <a:p>
          <a:endParaRPr lang="ru-RU"/>
        </a:p>
      </dgm:t>
    </dgm:pt>
    <dgm:pt modelId="{64C45A0B-86BE-42F9-AE2F-149B62A684F7}" type="sibTrans" cxnId="{2872868F-A151-494B-B2B7-A6FBC067EFC3}">
      <dgm:prSet/>
      <dgm:spPr/>
      <dgm:t>
        <a:bodyPr/>
        <a:lstStyle/>
        <a:p>
          <a:endParaRPr lang="ru-RU"/>
        </a:p>
      </dgm:t>
    </dgm:pt>
    <dgm:pt modelId="{8364E789-45F9-43B1-BC51-93E1D0E0F8E9}">
      <dgm:prSet phldrT="[Текст]"/>
      <dgm:spPr/>
      <dgm:t>
        <a:bodyPr/>
        <a:lstStyle/>
        <a:p>
          <a:r>
            <a:rPr lang="ru-RU" b="1" dirty="0" smtClean="0"/>
            <a:t>2. Подобрать методическую, научно-популярную и художественную литературу, иллюстративный материал, ИКТ  по теме «Космос и Мы». </a:t>
          </a:r>
          <a:endParaRPr lang="ru-RU" b="1" dirty="0"/>
        </a:p>
      </dgm:t>
    </dgm:pt>
    <dgm:pt modelId="{B4D29AC2-6BE8-45CB-974B-C5109BE90C78}" type="parTrans" cxnId="{D670FB88-B520-435E-A338-50211CF1F156}">
      <dgm:prSet/>
      <dgm:spPr/>
      <dgm:t>
        <a:bodyPr/>
        <a:lstStyle/>
        <a:p>
          <a:endParaRPr lang="ru-RU"/>
        </a:p>
      </dgm:t>
    </dgm:pt>
    <dgm:pt modelId="{967221CB-F09A-4788-B879-E09B7CB7CF57}" type="sibTrans" cxnId="{D670FB88-B520-435E-A338-50211CF1F156}">
      <dgm:prSet/>
      <dgm:spPr/>
      <dgm:t>
        <a:bodyPr/>
        <a:lstStyle/>
        <a:p>
          <a:endParaRPr lang="ru-RU"/>
        </a:p>
      </dgm:t>
    </dgm:pt>
    <dgm:pt modelId="{7C726523-ACF0-48E9-BF46-B14DE92D1E11}">
      <dgm:prSet phldrT="[Текст]" custT="1"/>
      <dgm:spPr/>
      <dgm:t>
        <a:bodyPr/>
        <a:lstStyle/>
        <a:p>
          <a:r>
            <a:rPr lang="ru-RU" sz="2400" b="0" smtClean="0"/>
            <a:t>Разработка проекта</a:t>
          </a:r>
          <a:endParaRPr lang="ru-RU" sz="2400" b="0" dirty="0"/>
        </a:p>
      </dgm:t>
    </dgm:pt>
    <dgm:pt modelId="{B14ADD5D-8095-4A96-83B3-AEA2FE715B47}" type="parTrans" cxnId="{F405F631-4FA5-4AB6-9C84-986DB8900512}">
      <dgm:prSet/>
      <dgm:spPr/>
      <dgm:t>
        <a:bodyPr/>
        <a:lstStyle/>
        <a:p>
          <a:endParaRPr lang="ru-RU"/>
        </a:p>
      </dgm:t>
    </dgm:pt>
    <dgm:pt modelId="{F316676F-F2AA-40EF-9D27-70919D4BCA0F}" type="sibTrans" cxnId="{F405F631-4FA5-4AB6-9C84-986DB8900512}">
      <dgm:prSet/>
      <dgm:spPr/>
      <dgm:t>
        <a:bodyPr/>
        <a:lstStyle/>
        <a:p>
          <a:endParaRPr lang="ru-RU"/>
        </a:p>
      </dgm:t>
    </dgm:pt>
    <dgm:pt modelId="{6E158E5B-B9D0-4745-B2B2-E6F3CD26DE7F}">
      <dgm:prSet phldrT="[Текст]"/>
      <dgm:spPr/>
      <dgm:t>
        <a:bodyPr/>
        <a:lstStyle/>
        <a:p>
          <a:r>
            <a:rPr lang="ru-RU" b="1" smtClean="0"/>
            <a:t>3. Подобрать материалы, игрушки, атрибуты для игровой, познавательной деятельности.</a:t>
          </a:r>
          <a:endParaRPr lang="ru-RU" b="1" dirty="0"/>
        </a:p>
      </dgm:t>
    </dgm:pt>
    <dgm:pt modelId="{36166817-A6E8-469C-83FA-F24BB322299C}" type="parTrans" cxnId="{19FA73A2-1B99-4F52-966E-6995166A4C47}">
      <dgm:prSet/>
      <dgm:spPr/>
      <dgm:t>
        <a:bodyPr/>
        <a:lstStyle/>
        <a:p>
          <a:endParaRPr lang="ru-RU"/>
        </a:p>
      </dgm:t>
    </dgm:pt>
    <dgm:pt modelId="{004C0C71-1B2E-454C-BDE7-2F0DC08C9839}" type="sibTrans" cxnId="{19FA73A2-1B99-4F52-966E-6995166A4C47}">
      <dgm:prSet/>
      <dgm:spPr/>
      <dgm:t>
        <a:bodyPr/>
        <a:lstStyle/>
        <a:p>
          <a:endParaRPr lang="ru-RU"/>
        </a:p>
      </dgm:t>
    </dgm:pt>
    <dgm:pt modelId="{71099A00-E084-4EE1-A254-AC98D7340759}">
      <dgm:prSet phldrT="[Текст]"/>
      <dgm:spPr/>
      <dgm:t>
        <a:bodyPr/>
        <a:lstStyle/>
        <a:p>
          <a:r>
            <a:rPr lang="ru-RU" b="1" dirty="0" smtClean="0"/>
            <a:t>5.  Составить   план мероприятий.</a:t>
          </a:r>
          <a:endParaRPr lang="ru-RU" b="1" dirty="0"/>
        </a:p>
      </dgm:t>
    </dgm:pt>
    <dgm:pt modelId="{C454F39B-D12E-4360-9BE2-856A0D374155}" type="parTrans" cxnId="{2695CA1C-7C40-47AE-92DF-EB615CFB956C}">
      <dgm:prSet/>
      <dgm:spPr/>
      <dgm:t>
        <a:bodyPr/>
        <a:lstStyle/>
        <a:p>
          <a:endParaRPr lang="ru-RU"/>
        </a:p>
      </dgm:t>
    </dgm:pt>
    <dgm:pt modelId="{DEA79600-5592-4746-A995-1ECF233DB924}" type="sibTrans" cxnId="{2695CA1C-7C40-47AE-92DF-EB615CFB956C}">
      <dgm:prSet/>
      <dgm:spPr/>
      <dgm:t>
        <a:bodyPr/>
        <a:lstStyle/>
        <a:p>
          <a:endParaRPr lang="ru-RU"/>
        </a:p>
      </dgm:t>
    </dgm:pt>
    <dgm:pt modelId="{0FD97487-CDC6-4716-BCAD-D2BD9C8F9491}">
      <dgm:prSet/>
      <dgm:spPr/>
      <dgm:t>
        <a:bodyPr/>
        <a:lstStyle/>
        <a:p>
          <a:r>
            <a:rPr lang="ru-RU" b="1" smtClean="0"/>
            <a:t>4. Подобрать материал для изобразительной и продуктивной деятельности детей.</a:t>
          </a:r>
          <a:endParaRPr lang="ru-RU" b="1" dirty="0"/>
        </a:p>
      </dgm:t>
    </dgm:pt>
    <dgm:pt modelId="{FC693A4C-701D-4623-BFC4-02A04700BD2D}" type="parTrans" cxnId="{111A1D01-60C9-492E-8D82-0A2B5424C840}">
      <dgm:prSet/>
      <dgm:spPr/>
      <dgm:t>
        <a:bodyPr/>
        <a:lstStyle/>
        <a:p>
          <a:endParaRPr lang="ru-RU"/>
        </a:p>
      </dgm:t>
    </dgm:pt>
    <dgm:pt modelId="{E73BBF1D-AC0E-4DF6-841D-31A76D9BE3E3}" type="sibTrans" cxnId="{111A1D01-60C9-492E-8D82-0A2B5424C840}">
      <dgm:prSet/>
      <dgm:spPr/>
      <dgm:t>
        <a:bodyPr/>
        <a:lstStyle/>
        <a:p>
          <a:endParaRPr lang="ru-RU"/>
        </a:p>
      </dgm:t>
    </dgm:pt>
    <dgm:pt modelId="{A9AF3004-EAE7-4E87-A8E4-CF2871776286}" type="pres">
      <dgm:prSet presAssocID="{FA55BE91-5461-48EA-A479-5ED61EF373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3710B2-1021-473B-8850-09C482ADB5A4}" type="pres">
      <dgm:prSet presAssocID="{3D89D9D9-D93B-4C3B-939B-00A51ED3F679}" presName="composite" presStyleCnt="0"/>
      <dgm:spPr/>
    </dgm:pt>
    <dgm:pt modelId="{8ED5BFFD-F249-4913-B4C7-69213F43881A}" type="pres">
      <dgm:prSet presAssocID="{3D89D9D9-D93B-4C3B-939B-00A51ED3F67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F044E-6129-4B02-B31A-96269100F8DB}" type="pres">
      <dgm:prSet presAssocID="{3D89D9D9-D93B-4C3B-939B-00A51ED3F67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F1093-235A-42B3-8CC9-AFC8678B97C0}" type="pres">
      <dgm:prSet presAssocID="{DBF94CC1-9179-4A51-AA35-A1221C1667E2}" presName="sp" presStyleCnt="0"/>
      <dgm:spPr/>
    </dgm:pt>
    <dgm:pt modelId="{2E2AC4A4-43A3-467E-A19D-A7CCC7908079}" type="pres">
      <dgm:prSet presAssocID="{7C726523-ACF0-48E9-BF46-B14DE92D1E11}" presName="composite" presStyleCnt="0"/>
      <dgm:spPr/>
    </dgm:pt>
    <dgm:pt modelId="{ABDFF741-861E-47C2-9AFA-35E31C9FB0D2}" type="pres">
      <dgm:prSet presAssocID="{7C726523-ACF0-48E9-BF46-B14DE92D1E1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F01C8-334B-4912-B9C1-2E1875257549}" type="pres">
      <dgm:prSet presAssocID="{7C726523-ACF0-48E9-BF46-B14DE92D1E1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AA1D0C-96ED-4931-83AC-BFE9D404CCA3}" type="presOf" srcId="{8364E789-45F9-43B1-BC51-93E1D0E0F8E9}" destId="{065F044E-6129-4B02-B31A-96269100F8DB}" srcOrd="0" destOrd="1" presId="urn:microsoft.com/office/officeart/2005/8/layout/chevron2"/>
    <dgm:cxn modelId="{589D42F8-5C68-457D-9E99-CBFFB1707F44}" type="presOf" srcId="{0FD97487-CDC6-4716-BCAD-D2BD9C8F9491}" destId="{624F01C8-334B-4912-B9C1-2E1875257549}" srcOrd="0" destOrd="1" presId="urn:microsoft.com/office/officeart/2005/8/layout/chevron2"/>
    <dgm:cxn modelId="{19FA73A2-1B99-4F52-966E-6995166A4C47}" srcId="{7C726523-ACF0-48E9-BF46-B14DE92D1E11}" destId="{6E158E5B-B9D0-4745-B2B2-E6F3CD26DE7F}" srcOrd="0" destOrd="0" parTransId="{36166817-A6E8-469C-83FA-F24BB322299C}" sibTransId="{004C0C71-1B2E-454C-BDE7-2F0DC08C9839}"/>
    <dgm:cxn modelId="{2872868F-A151-494B-B2B7-A6FBC067EFC3}" srcId="{3D89D9D9-D93B-4C3B-939B-00A51ED3F679}" destId="{27AC569B-642A-4870-9D7C-D6D3F1C25EDB}" srcOrd="0" destOrd="0" parTransId="{0617DD4E-DD68-4D67-8531-C2A211DA14CE}" sibTransId="{64C45A0B-86BE-42F9-AE2F-149B62A684F7}"/>
    <dgm:cxn modelId="{9FBC811D-795A-4662-BE73-68D1E8A27B46}" type="presOf" srcId="{6E158E5B-B9D0-4745-B2B2-E6F3CD26DE7F}" destId="{624F01C8-334B-4912-B9C1-2E1875257549}" srcOrd="0" destOrd="0" presId="urn:microsoft.com/office/officeart/2005/8/layout/chevron2"/>
    <dgm:cxn modelId="{EEE0E7D3-0930-4BEE-9010-DA52CA7FD250}" type="presOf" srcId="{3D89D9D9-D93B-4C3B-939B-00A51ED3F679}" destId="{8ED5BFFD-F249-4913-B4C7-69213F43881A}" srcOrd="0" destOrd="0" presId="urn:microsoft.com/office/officeart/2005/8/layout/chevron2"/>
    <dgm:cxn modelId="{328B4089-C854-4C9B-80D4-FB680A46865B}" type="presOf" srcId="{7C726523-ACF0-48E9-BF46-B14DE92D1E11}" destId="{ABDFF741-861E-47C2-9AFA-35E31C9FB0D2}" srcOrd="0" destOrd="0" presId="urn:microsoft.com/office/officeart/2005/8/layout/chevron2"/>
    <dgm:cxn modelId="{A1233837-A598-47A9-8B64-366FB7E62E3C}" srcId="{FA55BE91-5461-48EA-A479-5ED61EF37385}" destId="{3D89D9D9-D93B-4C3B-939B-00A51ED3F679}" srcOrd="0" destOrd="0" parTransId="{302050F4-4FE7-45EE-9FAB-08447E885EF7}" sibTransId="{DBF94CC1-9179-4A51-AA35-A1221C1667E2}"/>
    <dgm:cxn modelId="{2695CA1C-7C40-47AE-92DF-EB615CFB956C}" srcId="{7C726523-ACF0-48E9-BF46-B14DE92D1E11}" destId="{71099A00-E084-4EE1-A254-AC98D7340759}" srcOrd="2" destOrd="0" parTransId="{C454F39B-D12E-4360-9BE2-856A0D374155}" sibTransId="{DEA79600-5592-4746-A995-1ECF233DB924}"/>
    <dgm:cxn modelId="{F405F631-4FA5-4AB6-9C84-986DB8900512}" srcId="{FA55BE91-5461-48EA-A479-5ED61EF37385}" destId="{7C726523-ACF0-48E9-BF46-B14DE92D1E11}" srcOrd="1" destOrd="0" parTransId="{B14ADD5D-8095-4A96-83B3-AEA2FE715B47}" sibTransId="{F316676F-F2AA-40EF-9D27-70919D4BCA0F}"/>
    <dgm:cxn modelId="{D670FB88-B520-435E-A338-50211CF1F156}" srcId="{3D89D9D9-D93B-4C3B-939B-00A51ED3F679}" destId="{8364E789-45F9-43B1-BC51-93E1D0E0F8E9}" srcOrd="1" destOrd="0" parTransId="{B4D29AC2-6BE8-45CB-974B-C5109BE90C78}" sibTransId="{967221CB-F09A-4788-B879-E09B7CB7CF57}"/>
    <dgm:cxn modelId="{F0439A2A-7128-429D-957F-31240A4DECDE}" type="presOf" srcId="{71099A00-E084-4EE1-A254-AC98D7340759}" destId="{624F01C8-334B-4912-B9C1-2E1875257549}" srcOrd="0" destOrd="2" presId="urn:microsoft.com/office/officeart/2005/8/layout/chevron2"/>
    <dgm:cxn modelId="{11337C2A-2C9D-436C-81BF-8103D29CF6D0}" type="presOf" srcId="{27AC569B-642A-4870-9D7C-D6D3F1C25EDB}" destId="{065F044E-6129-4B02-B31A-96269100F8DB}" srcOrd="0" destOrd="0" presId="urn:microsoft.com/office/officeart/2005/8/layout/chevron2"/>
    <dgm:cxn modelId="{111A1D01-60C9-492E-8D82-0A2B5424C840}" srcId="{7C726523-ACF0-48E9-BF46-B14DE92D1E11}" destId="{0FD97487-CDC6-4716-BCAD-D2BD9C8F9491}" srcOrd="1" destOrd="0" parTransId="{FC693A4C-701D-4623-BFC4-02A04700BD2D}" sibTransId="{E73BBF1D-AC0E-4DF6-841D-31A76D9BE3E3}"/>
    <dgm:cxn modelId="{CE446BAE-2D41-468B-8C9F-B4F034B6B1F5}" type="presOf" srcId="{FA55BE91-5461-48EA-A479-5ED61EF37385}" destId="{A9AF3004-EAE7-4E87-A8E4-CF2871776286}" srcOrd="0" destOrd="0" presId="urn:microsoft.com/office/officeart/2005/8/layout/chevron2"/>
    <dgm:cxn modelId="{81068D1D-76E3-409A-B1BB-C407B42B8904}" type="presParOf" srcId="{A9AF3004-EAE7-4E87-A8E4-CF2871776286}" destId="{A93710B2-1021-473B-8850-09C482ADB5A4}" srcOrd="0" destOrd="0" presId="urn:microsoft.com/office/officeart/2005/8/layout/chevron2"/>
    <dgm:cxn modelId="{7D69F754-4E41-4C25-8228-D09E0587A0E8}" type="presParOf" srcId="{A93710B2-1021-473B-8850-09C482ADB5A4}" destId="{8ED5BFFD-F249-4913-B4C7-69213F43881A}" srcOrd="0" destOrd="0" presId="urn:microsoft.com/office/officeart/2005/8/layout/chevron2"/>
    <dgm:cxn modelId="{61AFE5E3-1426-4B41-951F-B529B4510E3E}" type="presParOf" srcId="{A93710B2-1021-473B-8850-09C482ADB5A4}" destId="{065F044E-6129-4B02-B31A-96269100F8DB}" srcOrd="1" destOrd="0" presId="urn:microsoft.com/office/officeart/2005/8/layout/chevron2"/>
    <dgm:cxn modelId="{664C6ADE-97A0-406A-A303-D216E513B510}" type="presParOf" srcId="{A9AF3004-EAE7-4E87-A8E4-CF2871776286}" destId="{288F1093-235A-42B3-8CC9-AFC8678B97C0}" srcOrd="1" destOrd="0" presId="urn:microsoft.com/office/officeart/2005/8/layout/chevron2"/>
    <dgm:cxn modelId="{64DC5C5B-C26D-4C19-BEFC-95AF412F89A9}" type="presParOf" srcId="{A9AF3004-EAE7-4E87-A8E4-CF2871776286}" destId="{2E2AC4A4-43A3-467E-A19D-A7CCC7908079}" srcOrd="2" destOrd="0" presId="urn:microsoft.com/office/officeart/2005/8/layout/chevron2"/>
    <dgm:cxn modelId="{5093A594-4BFA-4143-A2CE-D53ADED39E4C}" type="presParOf" srcId="{2E2AC4A4-43A3-467E-A19D-A7CCC7908079}" destId="{ABDFF741-861E-47C2-9AFA-35E31C9FB0D2}" srcOrd="0" destOrd="0" presId="urn:microsoft.com/office/officeart/2005/8/layout/chevron2"/>
    <dgm:cxn modelId="{E0036D3F-6AAC-4ACC-8462-5F74B6C7A0DC}" type="presParOf" srcId="{2E2AC4A4-43A3-467E-A19D-A7CCC7908079}" destId="{624F01C8-334B-4912-B9C1-2E1875257549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4660D-F868-4054-A506-A0FA4B7C5553}" type="doc">
      <dgm:prSet loTypeId="urn:microsoft.com/office/officeart/2005/8/layout/pyramid1" loCatId="pyramid" qsTypeId="urn:microsoft.com/office/officeart/2005/8/quickstyle/3d9" qsCatId="3D" csTypeId="urn:microsoft.com/office/officeart/2005/8/colors/accent1_2" csCatId="accent1" phldr="1"/>
      <dgm:spPr/>
    </dgm:pt>
    <dgm:pt modelId="{92457E20-402A-4810-AE49-7CE512814C5C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7064A4FD-D47B-4272-B0F8-9BD4D87B4508}" type="parTrans" cxnId="{1B41F635-6BC8-47BB-ADEF-CC3BC822E3D4}">
      <dgm:prSet/>
      <dgm:spPr/>
      <dgm:t>
        <a:bodyPr/>
        <a:lstStyle/>
        <a:p>
          <a:endParaRPr lang="ru-RU"/>
        </a:p>
      </dgm:t>
    </dgm:pt>
    <dgm:pt modelId="{3AC5AD4E-F8AC-4005-9E01-A95DB3642610}" type="sibTrans" cxnId="{1B41F635-6BC8-47BB-ADEF-CC3BC822E3D4}">
      <dgm:prSet/>
      <dgm:spPr/>
      <dgm:t>
        <a:bodyPr/>
        <a:lstStyle/>
        <a:p>
          <a:endParaRPr lang="ru-RU"/>
        </a:p>
      </dgm:t>
    </dgm:pt>
    <dgm:pt modelId="{719798FA-5316-4691-8F08-B06C7C168945}">
      <dgm:prSet phldrT="[Текст]"/>
      <dgm:spPr/>
      <dgm:t>
        <a:bodyPr/>
        <a:lstStyle/>
        <a:p>
          <a:r>
            <a:rPr lang="ru-RU" dirty="0" smtClean="0"/>
            <a:t>Практический</a:t>
          </a:r>
          <a:endParaRPr lang="ru-RU" dirty="0"/>
        </a:p>
      </dgm:t>
    </dgm:pt>
    <dgm:pt modelId="{D8423695-C538-415F-9A43-93C7FEBC53CE}" type="parTrans" cxnId="{A2066770-5213-4EBE-B4C6-D472E3AA8D9B}">
      <dgm:prSet/>
      <dgm:spPr/>
      <dgm:t>
        <a:bodyPr/>
        <a:lstStyle/>
        <a:p>
          <a:endParaRPr lang="ru-RU"/>
        </a:p>
      </dgm:t>
    </dgm:pt>
    <dgm:pt modelId="{CCCF0BCB-5943-4AEC-854A-978FA9A25670}" type="sibTrans" cxnId="{A2066770-5213-4EBE-B4C6-D472E3AA8D9B}">
      <dgm:prSet/>
      <dgm:spPr/>
      <dgm:t>
        <a:bodyPr/>
        <a:lstStyle/>
        <a:p>
          <a:endParaRPr lang="ru-RU"/>
        </a:p>
      </dgm:t>
    </dgm:pt>
    <dgm:pt modelId="{69328EC4-9326-4FE8-9D71-E6576090911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Интеграция с образовательными областями</a:t>
          </a:r>
          <a:endParaRPr lang="ru-RU" dirty="0"/>
        </a:p>
      </dgm:t>
    </dgm:pt>
    <dgm:pt modelId="{0204AC5C-E3B5-46DD-8253-0C47B9CD7F7D}" type="parTrans" cxnId="{82FF3C3F-2D86-4D23-B0CC-DE186926AB6C}">
      <dgm:prSet/>
      <dgm:spPr/>
      <dgm:t>
        <a:bodyPr/>
        <a:lstStyle/>
        <a:p>
          <a:endParaRPr lang="ru-RU"/>
        </a:p>
      </dgm:t>
    </dgm:pt>
    <dgm:pt modelId="{C69A8618-F72B-46DA-BDF5-BC54F2258748}" type="sibTrans" cxnId="{82FF3C3F-2D86-4D23-B0CC-DE186926AB6C}">
      <dgm:prSet/>
      <dgm:spPr/>
      <dgm:t>
        <a:bodyPr/>
        <a:lstStyle/>
        <a:p>
          <a:endParaRPr lang="ru-RU"/>
        </a:p>
      </dgm:t>
    </dgm:pt>
    <dgm:pt modelId="{A4AC8995-497A-49A9-9C67-CD4FA1BE9501}" type="pres">
      <dgm:prSet presAssocID="{2914660D-F868-4054-A506-A0FA4B7C5553}" presName="Name0" presStyleCnt="0">
        <dgm:presLayoutVars>
          <dgm:dir/>
          <dgm:animLvl val="lvl"/>
          <dgm:resizeHandles val="exact"/>
        </dgm:presLayoutVars>
      </dgm:prSet>
      <dgm:spPr/>
    </dgm:pt>
    <dgm:pt modelId="{1DD0DEA6-D5E3-48D5-A19F-CAEC3F3572BD}" type="pres">
      <dgm:prSet presAssocID="{92457E20-402A-4810-AE49-7CE512814C5C}" presName="Name8" presStyleCnt="0"/>
      <dgm:spPr/>
    </dgm:pt>
    <dgm:pt modelId="{F5529C14-3C41-49B1-B5DE-3BBEE12F3F54}" type="pres">
      <dgm:prSet presAssocID="{92457E20-402A-4810-AE49-7CE512814C5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B1CE8-BC73-4D73-BCD3-140CF5463160}" type="pres">
      <dgm:prSet presAssocID="{92457E20-402A-4810-AE49-7CE512814C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37783-5E66-40E5-8E5C-A7F9BDECB6A6}" type="pres">
      <dgm:prSet presAssocID="{719798FA-5316-4691-8F08-B06C7C168945}" presName="Name8" presStyleCnt="0"/>
      <dgm:spPr/>
    </dgm:pt>
    <dgm:pt modelId="{DBF59F90-5A1F-4B58-A6F5-49F8C7C3C85A}" type="pres">
      <dgm:prSet presAssocID="{719798FA-5316-4691-8F08-B06C7C16894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0397F-298A-49CF-A1F8-4150C256CEFA}" type="pres">
      <dgm:prSet presAssocID="{719798FA-5316-4691-8F08-B06C7C1689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4870F-4074-447E-A6FC-517B793DAA46}" type="pres">
      <dgm:prSet presAssocID="{69328EC4-9326-4FE8-9D71-E65760909113}" presName="Name8" presStyleCnt="0"/>
      <dgm:spPr/>
    </dgm:pt>
    <dgm:pt modelId="{4F19948A-EA37-4E7C-8636-DE8FB6181865}" type="pres">
      <dgm:prSet presAssocID="{69328EC4-9326-4FE8-9D71-E6576090911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2664C-A4E6-44C9-A1B9-D6D031685F6B}" type="pres">
      <dgm:prSet presAssocID="{69328EC4-9326-4FE8-9D71-E657609091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3ACBD-1A92-456A-BD00-91F036332248}" type="presOf" srcId="{69328EC4-9326-4FE8-9D71-E65760909113}" destId="{4F19948A-EA37-4E7C-8636-DE8FB6181865}" srcOrd="0" destOrd="0" presId="urn:microsoft.com/office/officeart/2005/8/layout/pyramid1"/>
    <dgm:cxn modelId="{82A70BF6-4861-49ED-9E7D-F54756A31B6D}" type="presOf" srcId="{719798FA-5316-4691-8F08-B06C7C168945}" destId="{DBF59F90-5A1F-4B58-A6F5-49F8C7C3C85A}" srcOrd="0" destOrd="0" presId="urn:microsoft.com/office/officeart/2005/8/layout/pyramid1"/>
    <dgm:cxn modelId="{180A368A-DE65-41FB-8757-51AAA1224DB2}" type="presOf" srcId="{719798FA-5316-4691-8F08-B06C7C168945}" destId="{5E20397F-298A-49CF-A1F8-4150C256CEFA}" srcOrd="1" destOrd="0" presId="urn:microsoft.com/office/officeart/2005/8/layout/pyramid1"/>
    <dgm:cxn modelId="{2336A4F9-6657-4513-AC79-BDF69A300996}" type="presOf" srcId="{69328EC4-9326-4FE8-9D71-E65760909113}" destId="{4582664C-A4E6-44C9-A1B9-D6D031685F6B}" srcOrd="1" destOrd="0" presId="urn:microsoft.com/office/officeart/2005/8/layout/pyramid1"/>
    <dgm:cxn modelId="{1B41F635-6BC8-47BB-ADEF-CC3BC822E3D4}" srcId="{2914660D-F868-4054-A506-A0FA4B7C5553}" destId="{92457E20-402A-4810-AE49-7CE512814C5C}" srcOrd="0" destOrd="0" parTransId="{7064A4FD-D47B-4272-B0F8-9BD4D87B4508}" sibTransId="{3AC5AD4E-F8AC-4005-9E01-A95DB3642610}"/>
    <dgm:cxn modelId="{6ECAF915-7768-459F-ADC7-ED5F0CBFE36A}" type="presOf" srcId="{92457E20-402A-4810-AE49-7CE512814C5C}" destId="{2A1B1CE8-BC73-4D73-BCD3-140CF5463160}" srcOrd="1" destOrd="0" presId="urn:microsoft.com/office/officeart/2005/8/layout/pyramid1"/>
    <dgm:cxn modelId="{8B0BECDA-9259-4217-94C7-FA9B9182FE64}" type="presOf" srcId="{92457E20-402A-4810-AE49-7CE512814C5C}" destId="{F5529C14-3C41-49B1-B5DE-3BBEE12F3F54}" srcOrd="0" destOrd="0" presId="urn:microsoft.com/office/officeart/2005/8/layout/pyramid1"/>
    <dgm:cxn modelId="{22FAFC1A-516A-4C77-9645-400D8CF8EBEB}" type="presOf" srcId="{2914660D-F868-4054-A506-A0FA4B7C5553}" destId="{A4AC8995-497A-49A9-9C67-CD4FA1BE9501}" srcOrd="0" destOrd="0" presId="urn:microsoft.com/office/officeart/2005/8/layout/pyramid1"/>
    <dgm:cxn modelId="{A2066770-5213-4EBE-B4C6-D472E3AA8D9B}" srcId="{2914660D-F868-4054-A506-A0FA4B7C5553}" destId="{719798FA-5316-4691-8F08-B06C7C168945}" srcOrd="1" destOrd="0" parTransId="{D8423695-C538-415F-9A43-93C7FEBC53CE}" sibTransId="{CCCF0BCB-5943-4AEC-854A-978FA9A25670}"/>
    <dgm:cxn modelId="{82FF3C3F-2D86-4D23-B0CC-DE186926AB6C}" srcId="{2914660D-F868-4054-A506-A0FA4B7C5553}" destId="{69328EC4-9326-4FE8-9D71-E65760909113}" srcOrd="2" destOrd="0" parTransId="{0204AC5C-E3B5-46DD-8253-0C47B9CD7F7D}" sibTransId="{C69A8618-F72B-46DA-BDF5-BC54F2258748}"/>
    <dgm:cxn modelId="{527D5975-58E8-4FEF-845B-82F108FE7075}" type="presParOf" srcId="{A4AC8995-497A-49A9-9C67-CD4FA1BE9501}" destId="{1DD0DEA6-D5E3-48D5-A19F-CAEC3F3572BD}" srcOrd="0" destOrd="0" presId="urn:microsoft.com/office/officeart/2005/8/layout/pyramid1"/>
    <dgm:cxn modelId="{844E49E1-11FE-4470-B934-A4FEBF9A97A6}" type="presParOf" srcId="{1DD0DEA6-D5E3-48D5-A19F-CAEC3F3572BD}" destId="{F5529C14-3C41-49B1-B5DE-3BBEE12F3F54}" srcOrd="0" destOrd="0" presId="urn:microsoft.com/office/officeart/2005/8/layout/pyramid1"/>
    <dgm:cxn modelId="{CCD13539-D036-47AA-8050-DBA64C4B6DDC}" type="presParOf" srcId="{1DD0DEA6-D5E3-48D5-A19F-CAEC3F3572BD}" destId="{2A1B1CE8-BC73-4D73-BCD3-140CF5463160}" srcOrd="1" destOrd="0" presId="urn:microsoft.com/office/officeart/2005/8/layout/pyramid1"/>
    <dgm:cxn modelId="{7A02B090-C2B2-40A7-8002-95D894532C3D}" type="presParOf" srcId="{A4AC8995-497A-49A9-9C67-CD4FA1BE9501}" destId="{27037783-5E66-40E5-8E5C-A7F9BDECB6A6}" srcOrd="1" destOrd="0" presId="urn:microsoft.com/office/officeart/2005/8/layout/pyramid1"/>
    <dgm:cxn modelId="{D26E85AA-3DE8-4EFD-9933-973F46F9997B}" type="presParOf" srcId="{27037783-5E66-40E5-8E5C-A7F9BDECB6A6}" destId="{DBF59F90-5A1F-4B58-A6F5-49F8C7C3C85A}" srcOrd="0" destOrd="0" presId="urn:microsoft.com/office/officeart/2005/8/layout/pyramid1"/>
    <dgm:cxn modelId="{238C7434-ED5E-42EF-98F1-8C741CECD686}" type="presParOf" srcId="{27037783-5E66-40E5-8E5C-A7F9BDECB6A6}" destId="{5E20397F-298A-49CF-A1F8-4150C256CEFA}" srcOrd="1" destOrd="0" presId="urn:microsoft.com/office/officeart/2005/8/layout/pyramid1"/>
    <dgm:cxn modelId="{10332E9C-B58E-4558-8BE7-8F5E3564E98F}" type="presParOf" srcId="{A4AC8995-497A-49A9-9C67-CD4FA1BE9501}" destId="{CCD4870F-4074-447E-A6FC-517B793DAA46}" srcOrd="2" destOrd="0" presId="urn:microsoft.com/office/officeart/2005/8/layout/pyramid1"/>
    <dgm:cxn modelId="{4BDF8033-3281-4C46-B16A-FFDC33C44DED}" type="presParOf" srcId="{CCD4870F-4074-447E-A6FC-517B793DAA46}" destId="{4F19948A-EA37-4E7C-8636-DE8FB6181865}" srcOrd="0" destOrd="0" presId="urn:microsoft.com/office/officeart/2005/8/layout/pyramid1"/>
    <dgm:cxn modelId="{B7D258DB-A827-46BC-9004-74638F9B1DAF}" type="presParOf" srcId="{CCD4870F-4074-447E-A6FC-517B793DAA46}" destId="{4582664C-A4E6-44C9-A1B9-D6D031685F6B}" srcOrd="1" destOrd="0" presId="urn:microsoft.com/office/officeart/2005/8/layout/pyramid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39AADF-8269-4032-851E-342E072F3E5E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6BAB08-9907-4D95-B667-377CC63F00B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«Познание»</a:t>
          </a:r>
          <a:endParaRPr lang="ru-RU" sz="2400" b="1" dirty="0">
            <a:solidFill>
              <a:srgbClr val="FF0000"/>
            </a:solidFill>
          </a:endParaRPr>
        </a:p>
      </dgm:t>
    </dgm:pt>
    <dgm:pt modelId="{E52A314A-8D6A-47FE-B5FF-C4AB111C358F}" type="parTrans" cxnId="{BDC5336D-29F2-4AB1-A07C-1DD70EB9DCD7}">
      <dgm:prSet/>
      <dgm:spPr/>
      <dgm:t>
        <a:bodyPr/>
        <a:lstStyle/>
        <a:p>
          <a:endParaRPr lang="ru-RU"/>
        </a:p>
      </dgm:t>
    </dgm:pt>
    <dgm:pt modelId="{969F92D4-175F-4D0F-AF2A-D1B1FFCE586A}" type="sibTrans" cxnId="{BDC5336D-29F2-4AB1-A07C-1DD70EB9DCD7}">
      <dgm:prSet/>
      <dgm:spPr/>
      <dgm:t>
        <a:bodyPr/>
        <a:lstStyle/>
        <a:p>
          <a:endParaRPr lang="ru-RU"/>
        </a:p>
      </dgm:t>
    </dgm:pt>
    <dgm:pt modelId="{77CD80BB-131B-4448-ADAA-118B3439F19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100" b="1" dirty="0" smtClean="0"/>
            <a:t>Рассматривание изображений планет, созвездий, макета Солнечной системы, иллюстраций и книг, энциклопедий  по теме “Космос”.</a:t>
          </a:r>
          <a:endParaRPr lang="ru-RU" sz="1100" b="1" dirty="0"/>
        </a:p>
      </dgm:t>
    </dgm:pt>
    <dgm:pt modelId="{5F4279AD-6372-4277-930E-38B88444BCA8}" type="parTrans" cxnId="{66EE117B-5DB3-4012-B23E-3010F7E343FF}">
      <dgm:prSet/>
      <dgm:spPr/>
      <dgm:t>
        <a:bodyPr/>
        <a:lstStyle/>
        <a:p>
          <a:endParaRPr lang="ru-RU"/>
        </a:p>
      </dgm:t>
    </dgm:pt>
    <dgm:pt modelId="{2D085218-D423-4032-A71D-CCEAFF10EC5A}" type="sibTrans" cxnId="{66EE117B-5DB3-4012-B23E-3010F7E343FF}">
      <dgm:prSet/>
      <dgm:spPr/>
      <dgm:t>
        <a:bodyPr/>
        <a:lstStyle/>
        <a:p>
          <a:endParaRPr lang="ru-RU"/>
        </a:p>
      </dgm:t>
    </dgm:pt>
    <dgm:pt modelId="{63AE221A-2AE2-4C5D-8199-7E4C2652329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200" b="1" dirty="0" smtClean="0"/>
            <a:t>Наблюдения на прогулке за небом, звездами в темное время суток, за Луной: новолуние, месяц, половина Луны, полнолуние.</a:t>
          </a:r>
          <a:endParaRPr lang="ru-RU" sz="1200" b="1" dirty="0"/>
        </a:p>
      </dgm:t>
    </dgm:pt>
    <dgm:pt modelId="{652A1160-3768-4675-8B1D-9DEAC06081AC}" type="parTrans" cxnId="{93129F48-12D1-4B30-8E96-D397B7991CED}">
      <dgm:prSet/>
      <dgm:spPr/>
      <dgm:t>
        <a:bodyPr/>
        <a:lstStyle/>
        <a:p>
          <a:endParaRPr lang="ru-RU"/>
        </a:p>
      </dgm:t>
    </dgm:pt>
    <dgm:pt modelId="{832EA790-1296-4B2F-B296-73D5FD2B4055}" type="sibTrans" cxnId="{93129F48-12D1-4B30-8E96-D397B7991CED}">
      <dgm:prSet/>
      <dgm:spPr/>
      <dgm:t>
        <a:bodyPr/>
        <a:lstStyle/>
        <a:p>
          <a:endParaRPr lang="ru-RU"/>
        </a:p>
      </dgm:t>
    </dgm:pt>
    <dgm:pt modelId="{3EE70011-814F-43D7-B30D-5DF80276FFA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400" b="1" dirty="0" smtClean="0"/>
            <a:t>Эксперимент  с глобусом и лампой «День и ночь».</a:t>
          </a:r>
          <a:endParaRPr lang="ru-RU" sz="1400" b="1" dirty="0"/>
        </a:p>
      </dgm:t>
    </dgm:pt>
    <dgm:pt modelId="{2895AC0D-048E-4062-8D1A-116C626DE34E}" type="parTrans" cxnId="{AAA2D1F2-B7EF-4BF1-A703-39F64E48B752}">
      <dgm:prSet/>
      <dgm:spPr/>
      <dgm:t>
        <a:bodyPr/>
        <a:lstStyle/>
        <a:p>
          <a:endParaRPr lang="ru-RU"/>
        </a:p>
      </dgm:t>
    </dgm:pt>
    <dgm:pt modelId="{80145A09-755A-4A94-9117-9FE1055B44E6}" type="sibTrans" cxnId="{AAA2D1F2-B7EF-4BF1-A703-39F64E48B752}">
      <dgm:prSet/>
      <dgm:spPr/>
      <dgm:t>
        <a:bodyPr/>
        <a:lstStyle/>
        <a:p>
          <a:endParaRPr lang="ru-RU"/>
        </a:p>
      </dgm:t>
    </dgm:pt>
    <dgm:pt modelId="{4A92821F-9231-4F85-9FBA-F6A17E23A9C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200" b="1" dirty="0" smtClean="0"/>
            <a:t>Просмотр </a:t>
          </a:r>
          <a:r>
            <a:rPr lang="ru-RU" sz="1200" b="1" dirty="0" err="1" smtClean="0"/>
            <a:t>мультимедийных</a:t>
          </a:r>
          <a:r>
            <a:rPr lang="ru-RU" sz="1200" b="1" dirty="0" smtClean="0"/>
            <a:t> презентаций «</a:t>
          </a:r>
          <a:r>
            <a:rPr lang="ru-RU" sz="1400" b="1" dirty="0" smtClean="0"/>
            <a:t>Человек</a:t>
          </a:r>
          <a:r>
            <a:rPr lang="ru-RU" sz="1200" b="1" dirty="0" smtClean="0"/>
            <a:t> и космос», «Луна», «О космосе», «Кометы»</a:t>
          </a:r>
          <a:endParaRPr lang="ru-RU" sz="1200" b="1" dirty="0"/>
        </a:p>
      </dgm:t>
    </dgm:pt>
    <dgm:pt modelId="{7FD373BC-0528-4B4D-9E2A-5A9C82A7522B}" type="parTrans" cxnId="{24A8792C-4F30-415E-90E4-44933B56FA68}">
      <dgm:prSet/>
      <dgm:spPr/>
      <dgm:t>
        <a:bodyPr/>
        <a:lstStyle/>
        <a:p>
          <a:endParaRPr lang="ru-RU"/>
        </a:p>
      </dgm:t>
    </dgm:pt>
    <dgm:pt modelId="{3DC89A7C-258B-42DA-83E1-9164E7771458}" type="sibTrans" cxnId="{24A8792C-4F30-415E-90E4-44933B56FA68}">
      <dgm:prSet/>
      <dgm:spPr/>
      <dgm:t>
        <a:bodyPr/>
        <a:lstStyle/>
        <a:p>
          <a:endParaRPr lang="ru-RU"/>
        </a:p>
      </dgm:t>
    </dgm:pt>
    <dgm:pt modelId="{C35AEFC6-FDEC-4CAB-A0DE-A1F823D11862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dirty="0" smtClean="0"/>
            <a:t>Беседы: «Известная неизвестная планета», «</a:t>
          </a:r>
          <a:r>
            <a:rPr lang="ru-RU" sz="1400" b="1" dirty="0" err="1" smtClean="0"/>
            <a:t>Первооткрыва</a:t>
          </a:r>
          <a:r>
            <a:rPr lang="ru-RU" sz="1400" b="1" dirty="0" smtClean="0"/>
            <a:t> -</a:t>
          </a:r>
          <a:r>
            <a:rPr lang="ru-RU" sz="1400" b="1" dirty="0" err="1" smtClean="0"/>
            <a:t>тели</a:t>
          </a:r>
          <a:r>
            <a:rPr lang="ru-RU" sz="1400" b="1" dirty="0" smtClean="0"/>
            <a:t> </a:t>
          </a:r>
          <a:r>
            <a:rPr lang="ru-RU" sz="1400" b="1" dirty="0" smtClean="0"/>
            <a:t>космоса»</a:t>
          </a:r>
          <a:endParaRPr lang="ru-RU" sz="1400" b="1" dirty="0"/>
        </a:p>
      </dgm:t>
    </dgm:pt>
    <dgm:pt modelId="{85BDAD36-E98F-4865-BD04-3AC9DCE74E28}" type="parTrans" cxnId="{DD841E86-70DE-4CD3-BD43-D4C045027571}">
      <dgm:prSet/>
      <dgm:spPr/>
      <dgm:t>
        <a:bodyPr/>
        <a:lstStyle/>
        <a:p>
          <a:endParaRPr lang="ru-RU"/>
        </a:p>
      </dgm:t>
    </dgm:pt>
    <dgm:pt modelId="{81EA478D-823A-4816-A8BD-70FCFD009593}" type="sibTrans" cxnId="{DD841E86-70DE-4CD3-BD43-D4C045027571}">
      <dgm:prSet/>
      <dgm:spPr/>
      <dgm:t>
        <a:bodyPr/>
        <a:lstStyle/>
        <a:p>
          <a:endParaRPr lang="ru-RU"/>
        </a:p>
      </dgm:t>
    </dgm:pt>
    <dgm:pt modelId="{CF8715E6-9905-4970-90F7-EAF6700CD3AE}" type="pres">
      <dgm:prSet presAssocID="{3F39AADF-8269-4032-851E-342E072F3E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33890C-5FFF-4F94-920A-BF6566223B97}" type="pres">
      <dgm:prSet presAssocID="{FA6BAB08-9907-4D95-B667-377CC63F00BF}" presName="centerShape" presStyleLbl="node0" presStyleIdx="0" presStyleCnt="1"/>
      <dgm:spPr/>
      <dgm:t>
        <a:bodyPr/>
        <a:lstStyle/>
        <a:p>
          <a:endParaRPr lang="ru-RU"/>
        </a:p>
      </dgm:t>
    </dgm:pt>
    <dgm:pt modelId="{1D5A8D7D-EDDC-47DB-9C76-237648FE6FEE}" type="pres">
      <dgm:prSet presAssocID="{77CD80BB-131B-4448-ADAA-118B3439F190}" presName="node" presStyleLbl="node1" presStyleIdx="0" presStyleCnt="5" custScaleX="114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44DC8-1E77-4218-8B62-FFA1B3980752}" type="pres">
      <dgm:prSet presAssocID="{77CD80BB-131B-4448-ADAA-118B3439F190}" presName="dummy" presStyleCnt="0"/>
      <dgm:spPr/>
    </dgm:pt>
    <dgm:pt modelId="{CE698254-375F-421E-B089-02F480358113}" type="pres">
      <dgm:prSet presAssocID="{2D085218-D423-4032-A71D-CCEAFF10EC5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71D002C-7428-45E0-B371-B162532EB6E1}" type="pres">
      <dgm:prSet presAssocID="{63AE221A-2AE2-4C5D-8199-7E4C2652329F}" presName="node" presStyleLbl="node1" presStyleIdx="1" presStyleCnt="5" custScaleX="114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214EA-3C23-4FED-99D9-38A481473443}" type="pres">
      <dgm:prSet presAssocID="{63AE221A-2AE2-4C5D-8199-7E4C2652329F}" presName="dummy" presStyleCnt="0"/>
      <dgm:spPr/>
    </dgm:pt>
    <dgm:pt modelId="{C9400BC4-3825-4F28-8327-504ADBD4B11B}" type="pres">
      <dgm:prSet presAssocID="{832EA790-1296-4B2F-B296-73D5FD2B405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8E7C840-AE8E-4F94-A64F-D881D8F3B723}" type="pres">
      <dgm:prSet presAssocID="{3EE70011-814F-43D7-B30D-5DF80276FFA3}" presName="node" presStyleLbl="node1" presStyleIdx="2" presStyleCnt="5" custScaleX="113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1F2B2-CE42-4E94-A12F-CFA7B827D6BE}" type="pres">
      <dgm:prSet presAssocID="{3EE70011-814F-43D7-B30D-5DF80276FFA3}" presName="dummy" presStyleCnt="0"/>
      <dgm:spPr/>
    </dgm:pt>
    <dgm:pt modelId="{C4E05809-29EB-4D7C-A5D2-89615C3A5DFC}" type="pres">
      <dgm:prSet presAssocID="{80145A09-755A-4A94-9117-9FE1055B44E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A0FA79F5-0F9D-4EFD-AB0D-62A9AC82413B}" type="pres">
      <dgm:prSet presAssocID="{4A92821F-9231-4F85-9FBA-F6A17E23A9C1}" presName="node" presStyleLbl="node1" presStyleIdx="3" presStyleCnt="5" custScaleX="114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F695A-D268-4295-8046-9050E73B5805}" type="pres">
      <dgm:prSet presAssocID="{4A92821F-9231-4F85-9FBA-F6A17E23A9C1}" presName="dummy" presStyleCnt="0"/>
      <dgm:spPr/>
    </dgm:pt>
    <dgm:pt modelId="{0129AE84-E1D0-428E-91C4-499BEDD310F4}" type="pres">
      <dgm:prSet presAssocID="{3DC89A7C-258B-42DA-83E1-9164E777145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F0432B0-538B-43D7-B665-F0C0F77AD4F4}" type="pres">
      <dgm:prSet presAssocID="{C35AEFC6-FDEC-4CAB-A0DE-A1F823D11862}" presName="node" presStyleLbl="node1" presStyleIdx="4" presStyleCnt="5" custScaleX="115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16DEE-AB95-49E0-B4DA-38D08479C995}" type="pres">
      <dgm:prSet presAssocID="{C35AEFC6-FDEC-4CAB-A0DE-A1F823D11862}" presName="dummy" presStyleCnt="0"/>
      <dgm:spPr/>
    </dgm:pt>
    <dgm:pt modelId="{601CE1BD-5577-41CD-8A14-E09AFE5B0BC6}" type="pres">
      <dgm:prSet presAssocID="{81EA478D-823A-4816-A8BD-70FCFD009593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2705FBF-6793-432D-8ADF-ECA6F1F8448E}" type="presOf" srcId="{63AE221A-2AE2-4C5D-8199-7E4C2652329F}" destId="{271D002C-7428-45E0-B371-B162532EB6E1}" srcOrd="0" destOrd="0" presId="urn:microsoft.com/office/officeart/2005/8/layout/radial6"/>
    <dgm:cxn modelId="{B8FDD933-1E8C-4AE4-97F3-E1417090962C}" type="presOf" srcId="{81EA478D-823A-4816-A8BD-70FCFD009593}" destId="{601CE1BD-5577-41CD-8A14-E09AFE5B0BC6}" srcOrd="0" destOrd="0" presId="urn:microsoft.com/office/officeart/2005/8/layout/radial6"/>
    <dgm:cxn modelId="{3602117F-C047-4803-A892-4E6A575C3EB5}" type="presOf" srcId="{77CD80BB-131B-4448-ADAA-118B3439F190}" destId="{1D5A8D7D-EDDC-47DB-9C76-237648FE6FEE}" srcOrd="0" destOrd="0" presId="urn:microsoft.com/office/officeart/2005/8/layout/radial6"/>
    <dgm:cxn modelId="{BDC5336D-29F2-4AB1-A07C-1DD70EB9DCD7}" srcId="{3F39AADF-8269-4032-851E-342E072F3E5E}" destId="{FA6BAB08-9907-4D95-B667-377CC63F00BF}" srcOrd="0" destOrd="0" parTransId="{E52A314A-8D6A-47FE-B5FF-C4AB111C358F}" sibTransId="{969F92D4-175F-4D0F-AF2A-D1B1FFCE586A}"/>
    <dgm:cxn modelId="{AAA2D1F2-B7EF-4BF1-A703-39F64E48B752}" srcId="{FA6BAB08-9907-4D95-B667-377CC63F00BF}" destId="{3EE70011-814F-43D7-B30D-5DF80276FFA3}" srcOrd="2" destOrd="0" parTransId="{2895AC0D-048E-4062-8D1A-116C626DE34E}" sibTransId="{80145A09-755A-4A94-9117-9FE1055B44E6}"/>
    <dgm:cxn modelId="{337E987E-BDA6-42B6-80EC-85D46BB51C13}" type="presOf" srcId="{2D085218-D423-4032-A71D-CCEAFF10EC5A}" destId="{CE698254-375F-421E-B089-02F480358113}" srcOrd="0" destOrd="0" presId="urn:microsoft.com/office/officeart/2005/8/layout/radial6"/>
    <dgm:cxn modelId="{26303072-2FA1-4BFE-9003-3DD6C39E9698}" type="presOf" srcId="{80145A09-755A-4A94-9117-9FE1055B44E6}" destId="{C4E05809-29EB-4D7C-A5D2-89615C3A5DFC}" srcOrd="0" destOrd="0" presId="urn:microsoft.com/office/officeart/2005/8/layout/radial6"/>
    <dgm:cxn modelId="{24A8792C-4F30-415E-90E4-44933B56FA68}" srcId="{FA6BAB08-9907-4D95-B667-377CC63F00BF}" destId="{4A92821F-9231-4F85-9FBA-F6A17E23A9C1}" srcOrd="3" destOrd="0" parTransId="{7FD373BC-0528-4B4D-9E2A-5A9C82A7522B}" sibTransId="{3DC89A7C-258B-42DA-83E1-9164E7771458}"/>
    <dgm:cxn modelId="{D095A60E-71E6-45EE-AB70-EE002A423A2A}" type="presOf" srcId="{3DC89A7C-258B-42DA-83E1-9164E7771458}" destId="{0129AE84-E1D0-428E-91C4-499BEDD310F4}" srcOrd="0" destOrd="0" presId="urn:microsoft.com/office/officeart/2005/8/layout/radial6"/>
    <dgm:cxn modelId="{66EE117B-5DB3-4012-B23E-3010F7E343FF}" srcId="{FA6BAB08-9907-4D95-B667-377CC63F00BF}" destId="{77CD80BB-131B-4448-ADAA-118B3439F190}" srcOrd="0" destOrd="0" parTransId="{5F4279AD-6372-4277-930E-38B88444BCA8}" sibTransId="{2D085218-D423-4032-A71D-CCEAFF10EC5A}"/>
    <dgm:cxn modelId="{1AE1852C-05B0-4690-8A35-21676D44C817}" type="presOf" srcId="{832EA790-1296-4B2F-B296-73D5FD2B4055}" destId="{C9400BC4-3825-4F28-8327-504ADBD4B11B}" srcOrd="0" destOrd="0" presId="urn:microsoft.com/office/officeart/2005/8/layout/radial6"/>
    <dgm:cxn modelId="{D50CE08F-CFB7-4018-8CB6-FC55E7E8E8CC}" type="presOf" srcId="{3EE70011-814F-43D7-B30D-5DF80276FFA3}" destId="{C8E7C840-AE8E-4F94-A64F-D881D8F3B723}" srcOrd="0" destOrd="0" presId="urn:microsoft.com/office/officeart/2005/8/layout/radial6"/>
    <dgm:cxn modelId="{9FDCAC2A-9958-4B88-BEE4-7C7DDA968247}" type="presOf" srcId="{C35AEFC6-FDEC-4CAB-A0DE-A1F823D11862}" destId="{2F0432B0-538B-43D7-B665-F0C0F77AD4F4}" srcOrd="0" destOrd="0" presId="urn:microsoft.com/office/officeart/2005/8/layout/radial6"/>
    <dgm:cxn modelId="{765E7DC5-9EEA-4DFA-819B-5B41F760B32E}" type="presOf" srcId="{3F39AADF-8269-4032-851E-342E072F3E5E}" destId="{CF8715E6-9905-4970-90F7-EAF6700CD3AE}" srcOrd="0" destOrd="0" presId="urn:microsoft.com/office/officeart/2005/8/layout/radial6"/>
    <dgm:cxn modelId="{EE74FB19-BA81-406A-A260-BAB6F29E5543}" type="presOf" srcId="{FA6BAB08-9907-4D95-B667-377CC63F00BF}" destId="{3733890C-5FFF-4F94-920A-BF6566223B97}" srcOrd="0" destOrd="0" presId="urn:microsoft.com/office/officeart/2005/8/layout/radial6"/>
    <dgm:cxn modelId="{E3EE30CA-3517-4B49-A8A0-67E77F433A9E}" type="presOf" srcId="{4A92821F-9231-4F85-9FBA-F6A17E23A9C1}" destId="{A0FA79F5-0F9D-4EFD-AB0D-62A9AC82413B}" srcOrd="0" destOrd="0" presId="urn:microsoft.com/office/officeart/2005/8/layout/radial6"/>
    <dgm:cxn modelId="{DD841E86-70DE-4CD3-BD43-D4C045027571}" srcId="{FA6BAB08-9907-4D95-B667-377CC63F00BF}" destId="{C35AEFC6-FDEC-4CAB-A0DE-A1F823D11862}" srcOrd="4" destOrd="0" parTransId="{85BDAD36-E98F-4865-BD04-3AC9DCE74E28}" sibTransId="{81EA478D-823A-4816-A8BD-70FCFD009593}"/>
    <dgm:cxn modelId="{93129F48-12D1-4B30-8E96-D397B7991CED}" srcId="{FA6BAB08-9907-4D95-B667-377CC63F00BF}" destId="{63AE221A-2AE2-4C5D-8199-7E4C2652329F}" srcOrd="1" destOrd="0" parTransId="{652A1160-3768-4675-8B1D-9DEAC06081AC}" sibTransId="{832EA790-1296-4B2F-B296-73D5FD2B4055}"/>
    <dgm:cxn modelId="{364CB6B7-FFD4-45E0-9ED3-49B9C3CB541F}" type="presParOf" srcId="{CF8715E6-9905-4970-90F7-EAF6700CD3AE}" destId="{3733890C-5FFF-4F94-920A-BF6566223B97}" srcOrd="0" destOrd="0" presId="urn:microsoft.com/office/officeart/2005/8/layout/radial6"/>
    <dgm:cxn modelId="{9D53F683-01B4-451F-8C77-8268405B45F2}" type="presParOf" srcId="{CF8715E6-9905-4970-90F7-EAF6700CD3AE}" destId="{1D5A8D7D-EDDC-47DB-9C76-237648FE6FEE}" srcOrd="1" destOrd="0" presId="urn:microsoft.com/office/officeart/2005/8/layout/radial6"/>
    <dgm:cxn modelId="{39D3F721-7AEA-4614-B9D0-9C312B836406}" type="presParOf" srcId="{CF8715E6-9905-4970-90F7-EAF6700CD3AE}" destId="{52944DC8-1E77-4218-8B62-FFA1B3980752}" srcOrd="2" destOrd="0" presId="urn:microsoft.com/office/officeart/2005/8/layout/radial6"/>
    <dgm:cxn modelId="{21F22911-B0B3-4F83-A2E7-3D0B58F1EE6E}" type="presParOf" srcId="{CF8715E6-9905-4970-90F7-EAF6700CD3AE}" destId="{CE698254-375F-421E-B089-02F480358113}" srcOrd="3" destOrd="0" presId="urn:microsoft.com/office/officeart/2005/8/layout/radial6"/>
    <dgm:cxn modelId="{8FCAAB48-5ACC-4DD6-A209-C16402D71186}" type="presParOf" srcId="{CF8715E6-9905-4970-90F7-EAF6700CD3AE}" destId="{271D002C-7428-45E0-B371-B162532EB6E1}" srcOrd="4" destOrd="0" presId="urn:microsoft.com/office/officeart/2005/8/layout/radial6"/>
    <dgm:cxn modelId="{688D206C-E026-4396-91AD-38F163D6DA37}" type="presParOf" srcId="{CF8715E6-9905-4970-90F7-EAF6700CD3AE}" destId="{F0A214EA-3C23-4FED-99D9-38A481473443}" srcOrd="5" destOrd="0" presId="urn:microsoft.com/office/officeart/2005/8/layout/radial6"/>
    <dgm:cxn modelId="{5DE02FCF-403F-4ACD-B287-596C46434563}" type="presParOf" srcId="{CF8715E6-9905-4970-90F7-EAF6700CD3AE}" destId="{C9400BC4-3825-4F28-8327-504ADBD4B11B}" srcOrd="6" destOrd="0" presId="urn:microsoft.com/office/officeart/2005/8/layout/radial6"/>
    <dgm:cxn modelId="{DF8813DF-BAB9-4B17-A39C-E9B78CE664E3}" type="presParOf" srcId="{CF8715E6-9905-4970-90F7-EAF6700CD3AE}" destId="{C8E7C840-AE8E-4F94-A64F-D881D8F3B723}" srcOrd="7" destOrd="0" presId="urn:microsoft.com/office/officeart/2005/8/layout/radial6"/>
    <dgm:cxn modelId="{45201851-8686-481C-B3CE-3D072C1F0B9A}" type="presParOf" srcId="{CF8715E6-9905-4970-90F7-EAF6700CD3AE}" destId="{0761F2B2-CE42-4E94-A12F-CFA7B827D6BE}" srcOrd="8" destOrd="0" presId="urn:microsoft.com/office/officeart/2005/8/layout/radial6"/>
    <dgm:cxn modelId="{0BC736B9-2AA6-45BD-9CEF-C6F20C459D86}" type="presParOf" srcId="{CF8715E6-9905-4970-90F7-EAF6700CD3AE}" destId="{C4E05809-29EB-4D7C-A5D2-89615C3A5DFC}" srcOrd="9" destOrd="0" presId="urn:microsoft.com/office/officeart/2005/8/layout/radial6"/>
    <dgm:cxn modelId="{BED745AE-5C19-4534-89F7-F64FED74CB11}" type="presParOf" srcId="{CF8715E6-9905-4970-90F7-EAF6700CD3AE}" destId="{A0FA79F5-0F9D-4EFD-AB0D-62A9AC82413B}" srcOrd="10" destOrd="0" presId="urn:microsoft.com/office/officeart/2005/8/layout/radial6"/>
    <dgm:cxn modelId="{A48290D3-340F-4B8E-B0DF-63480BA38057}" type="presParOf" srcId="{CF8715E6-9905-4970-90F7-EAF6700CD3AE}" destId="{06BF695A-D268-4295-8046-9050E73B5805}" srcOrd="11" destOrd="0" presId="urn:microsoft.com/office/officeart/2005/8/layout/radial6"/>
    <dgm:cxn modelId="{0AFCC984-6A3E-43E1-B645-94B86EA8E0BA}" type="presParOf" srcId="{CF8715E6-9905-4970-90F7-EAF6700CD3AE}" destId="{0129AE84-E1D0-428E-91C4-499BEDD310F4}" srcOrd="12" destOrd="0" presId="urn:microsoft.com/office/officeart/2005/8/layout/radial6"/>
    <dgm:cxn modelId="{EEB42DE9-7BE8-4F8F-B03D-FF93885D56FB}" type="presParOf" srcId="{CF8715E6-9905-4970-90F7-EAF6700CD3AE}" destId="{2F0432B0-538B-43D7-B665-F0C0F77AD4F4}" srcOrd="13" destOrd="0" presId="urn:microsoft.com/office/officeart/2005/8/layout/radial6"/>
    <dgm:cxn modelId="{26A08C78-BC60-48B4-B172-B98CB4F6F2BD}" type="presParOf" srcId="{CF8715E6-9905-4970-90F7-EAF6700CD3AE}" destId="{DF016DEE-AB95-49E0-B4DA-38D08479C995}" srcOrd="14" destOrd="0" presId="urn:microsoft.com/office/officeart/2005/8/layout/radial6"/>
    <dgm:cxn modelId="{D90346C7-6EF2-4C5B-9FC0-271BD012E386}" type="presParOf" srcId="{CF8715E6-9905-4970-90F7-EAF6700CD3AE}" destId="{601CE1BD-5577-41CD-8A14-E09AFE5B0BC6}" srcOrd="15" destOrd="0" presId="urn:microsoft.com/office/officeart/2005/8/layout/radial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80C8C9-48A1-4BA8-B96F-B996C03FF96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740EE7-9D97-4F6D-B66C-93FA3CDEA720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 b="1" dirty="0" smtClean="0"/>
            <a:t>А.Леонов «Я выхожу в космос», цикл познавательных статей в энциклопедиях</a:t>
          </a:r>
          <a:endParaRPr lang="ru-RU" sz="1400" b="1" dirty="0"/>
        </a:p>
      </dgm:t>
    </dgm:pt>
    <dgm:pt modelId="{33BBE4EA-2FAF-49DC-B251-F55419799770}" type="parTrans" cxnId="{F6423284-FFF7-4F20-8762-0EA2982DC339}">
      <dgm:prSet/>
      <dgm:spPr/>
      <dgm:t>
        <a:bodyPr/>
        <a:lstStyle/>
        <a:p>
          <a:endParaRPr lang="ru-RU"/>
        </a:p>
      </dgm:t>
    </dgm:pt>
    <dgm:pt modelId="{25BDA42F-D3AA-42F5-A537-18E1C028C6B9}" type="sibTrans" cxnId="{F6423284-FFF7-4F20-8762-0EA2982DC339}">
      <dgm:prSet/>
      <dgm:spPr/>
      <dgm:t>
        <a:bodyPr/>
        <a:lstStyle/>
        <a:p>
          <a:endParaRPr lang="ru-RU"/>
        </a:p>
      </dgm:t>
    </dgm:pt>
    <dgm:pt modelId="{4871C6FF-6681-4B24-8BD5-94638CBA0B3C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 smtClean="0"/>
            <a:t>«Атлас Земли»</a:t>
          </a:r>
          <a:endParaRPr lang="ru-RU" sz="1400" b="1" dirty="0"/>
        </a:p>
      </dgm:t>
    </dgm:pt>
    <dgm:pt modelId="{8D95CEE6-97D1-48F2-9239-BEC797D5F590}" type="parTrans" cxnId="{AE7FA663-A846-44A0-9279-8935B0932940}">
      <dgm:prSet/>
      <dgm:spPr/>
      <dgm:t>
        <a:bodyPr/>
        <a:lstStyle/>
        <a:p>
          <a:endParaRPr lang="ru-RU"/>
        </a:p>
      </dgm:t>
    </dgm:pt>
    <dgm:pt modelId="{3D07F60C-140B-4623-8A11-A680C0E38F4B}" type="sibTrans" cxnId="{AE7FA663-A846-44A0-9279-8935B0932940}">
      <dgm:prSet/>
      <dgm:spPr/>
      <dgm:t>
        <a:bodyPr/>
        <a:lstStyle/>
        <a:p>
          <a:endParaRPr lang="ru-RU"/>
        </a:p>
      </dgm:t>
    </dgm:pt>
    <dgm:pt modelId="{F3C02B65-02B0-4BD5-A620-D8C1C25221C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/>
            <a:t>В. Бороздин «Звездолетчики: Необыкновенная школа», «Тренировки»</a:t>
          </a:r>
          <a:endParaRPr lang="ru-RU" sz="1400" b="1" dirty="0"/>
        </a:p>
      </dgm:t>
    </dgm:pt>
    <dgm:pt modelId="{BAC7592C-C88B-42CC-9E41-691063AEDE6B}" type="parTrans" cxnId="{2CD2A729-5CF8-49FA-93AA-9D1AD50C6803}">
      <dgm:prSet/>
      <dgm:spPr/>
      <dgm:t>
        <a:bodyPr/>
        <a:lstStyle/>
        <a:p>
          <a:endParaRPr lang="ru-RU"/>
        </a:p>
      </dgm:t>
    </dgm:pt>
    <dgm:pt modelId="{0DEFC031-F829-422B-B6A3-993800562CCA}" type="sibTrans" cxnId="{2CD2A729-5CF8-49FA-93AA-9D1AD50C6803}">
      <dgm:prSet/>
      <dgm:spPr/>
      <dgm:t>
        <a:bodyPr/>
        <a:lstStyle/>
        <a:p>
          <a:endParaRPr lang="ru-RU"/>
        </a:p>
      </dgm:t>
    </dgm:pt>
    <dgm:pt modelId="{622E33F6-EC70-4C1F-8612-ED643939850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400" b="1" dirty="0" smtClean="0"/>
            <a:t>К. </a:t>
          </a:r>
          <a:r>
            <a:rPr lang="ru-RU" sz="1400" b="1" dirty="0" err="1" smtClean="0"/>
            <a:t>Булычев</a:t>
          </a:r>
          <a:r>
            <a:rPr lang="ru-RU" sz="1400" b="1" dirty="0" smtClean="0"/>
            <a:t> «Девочка с земли»</a:t>
          </a:r>
          <a:endParaRPr lang="ru-RU" sz="1400" b="1" dirty="0"/>
        </a:p>
      </dgm:t>
    </dgm:pt>
    <dgm:pt modelId="{01D515E4-C960-419E-9D78-B238148B22AE}" type="parTrans" cxnId="{4D18FB64-8614-4548-9814-5C2A57164756}">
      <dgm:prSet/>
      <dgm:spPr/>
      <dgm:t>
        <a:bodyPr/>
        <a:lstStyle/>
        <a:p>
          <a:endParaRPr lang="ru-RU"/>
        </a:p>
      </dgm:t>
    </dgm:pt>
    <dgm:pt modelId="{D2D9D407-67AB-4F3C-814D-992A91E7B728}" type="sibTrans" cxnId="{4D18FB64-8614-4548-9814-5C2A57164756}">
      <dgm:prSet/>
      <dgm:spPr/>
      <dgm:t>
        <a:bodyPr/>
        <a:lstStyle/>
        <a:p>
          <a:endParaRPr lang="ru-RU"/>
        </a:p>
      </dgm:t>
    </dgm:pt>
    <dgm:pt modelId="{7C2372D3-761F-4F12-8672-F180F5779EB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400" b="1" dirty="0" smtClean="0"/>
            <a:t>Н. Сладков «Разноцветная Земля»</a:t>
          </a:r>
          <a:endParaRPr lang="ru-RU" sz="1400" b="1" dirty="0"/>
        </a:p>
      </dgm:t>
    </dgm:pt>
    <dgm:pt modelId="{57A7EC66-9E71-47A2-996E-731B5380B0AE}" type="parTrans" cxnId="{66A01E5F-1EC0-484F-8DD0-40293F01B46A}">
      <dgm:prSet/>
      <dgm:spPr/>
      <dgm:t>
        <a:bodyPr/>
        <a:lstStyle/>
        <a:p>
          <a:endParaRPr lang="ru-RU"/>
        </a:p>
      </dgm:t>
    </dgm:pt>
    <dgm:pt modelId="{356A066D-F8A4-4ABC-A819-51D42D24083B}" type="sibTrans" cxnId="{66A01E5F-1EC0-484F-8DD0-40293F01B46A}">
      <dgm:prSet/>
      <dgm:spPr/>
      <dgm:t>
        <a:bodyPr/>
        <a:lstStyle/>
        <a:p>
          <a:endParaRPr lang="ru-RU"/>
        </a:p>
      </dgm:t>
    </dgm:pt>
    <dgm:pt modelId="{83DC83FC-725A-4427-A8C3-551BF251A017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dirty="0" smtClean="0"/>
            <a:t>Стихи и загадки о космосе, космических явлениях  и объектах.</a:t>
          </a:r>
          <a:endParaRPr lang="ru-RU" sz="1400" b="1" dirty="0"/>
        </a:p>
      </dgm:t>
    </dgm:pt>
    <dgm:pt modelId="{C6D1B4BD-D149-4319-BB16-B1235794420C}" type="parTrans" cxnId="{FA32443C-0160-460A-BD1D-5765CA471A60}">
      <dgm:prSet/>
      <dgm:spPr/>
      <dgm:t>
        <a:bodyPr/>
        <a:lstStyle/>
        <a:p>
          <a:endParaRPr lang="ru-RU"/>
        </a:p>
      </dgm:t>
    </dgm:pt>
    <dgm:pt modelId="{5964646B-C0E1-4B2F-9FF8-3AB33A561451}" type="sibTrans" cxnId="{FA32443C-0160-460A-BD1D-5765CA471A60}">
      <dgm:prSet/>
      <dgm:spPr/>
      <dgm:t>
        <a:bodyPr/>
        <a:lstStyle/>
        <a:p>
          <a:endParaRPr lang="ru-RU"/>
        </a:p>
      </dgm:t>
    </dgm:pt>
    <dgm:pt modelId="{455CD5FE-973D-491B-9162-AC697E415D9B}" type="pres">
      <dgm:prSet presAssocID="{EF80C8C9-48A1-4BA8-B96F-B996C03FF96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33C0CB-99F2-4CCE-8443-980EBD7F993B}" type="pres">
      <dgm:prSet presAssocID="{EF80C8C9-48A1-4BA8-B96F-B996C03FF968}" presName="cycle" presStyleCnt="0"/>
      <dgm:spPr/>
    </dgm:pt>
    <dgm:pt modelId="{AF5D5EA4-F570-4622-9E23-7DACC93B7A67}" type="pres">
      <dgm:prSet presAssocID="{EF80C8C9-48A1-4BA8-B96F-B996C03FF968}" presName="centerShape" presStyleCnt="0"/>
      <dgm:spPr/>
    </dgm:pt>
    <dgm:pt modelId="{480C5622-B79E-4CE8-B7C8-CED424090EED}" type="pres">
      <dgm:prSet presAssocID="{EF80C8C9-48A1-4BA8-B96F-B996C03FF968}" presName="connSite" presStyleLbl="node1" presStyleIdx="0" presStyleCnt="7"/>
      <dgm:spPr/>
    </dgm:pt>
    <dgm:pt modelId="{47DDAF4E-AB13-48F9-A900-59555443A400}" type="pres">
      <dgm:prSet presAssocID="{EF80C8C9-48A1-4BA8-B96F-B996C03FF968}" presName="visible" presStyleLbl="node1" presStyleIdx="0" presStyleCnt="7" custScaleX="152858" custScaleY="144150" custLinFactNeighborX="-12067" custLinFactNeighborY="-121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ED6E656-10C4-4445-9288-159B32977209}" type="pres">
      <dgm:prSet presAssocID="{33BBE4EA-2FAF-49DC-B251-F55419799770}" presName="Name25" presStyleLbl="parChTrans1D1" presStyleIdx="0" presStyleCnt="6"/>
      <dgm:spPr/>
      <dgm:t>
        <a:bodyPr/>
        <a:lstStyle/>
        <a:p>
          <a:endParaRPr lang="ru-RU"/>
        </a:p>
      </dgm:t>
    </dgm:pt>
    <dgm:pt modelId="{5BD52D65-AC22-4892-9905-14F5514A7AD7}" type="pres">
      <dgm:prSet presAssocID="{D7740EE7-9D97-4F6D-B66C-93FA3CDEA720}" presName="node" presStyleCnt="0"/>
      <dgm:spPr/>
    </dgm:pt>
    <dgm:pt modelId="{8EAE0254-827E-40CE-89B8-41BC5BE2F505}" type="pres">
      <dgm:prSet presAssocID="{D7740EE7-9D97-4F6D-B66C-93FA3CDEA720}" presName="parentNode" presStyleLbl="node1" presStyleIdx="1" presStyleCnt="7" custScaleX="207030" custScaleY="155288" custLinFactNeighborX="-20327" custLinFactNeighborY="223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B1833-35CE-4DA0-9FFD-4101F50588A8}" type="pres">
      <dgm:prSet presAssocID="{D7740EE7-9D97-4F6D-B66C-93FA3CDEA72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B5169-ECEA-4AB0-9268-D0D5DD20476C}" type="pres">
      <dgm:prSet presAssocID="{8D95CEE6-97D1-48F2-9239-BEC797D5F590}" presName="Name25" presStyleLbl="parChTrans1D1" presStyleIdx="1" presStyleCnt="6"/>
      <dgm:spPr/>
      <dgm:t>
        <a:bodyPr/>
        <a:lstStyle/>
        <a:p>
          <a:endParaRPr lang="ru-RU"/>
        </a:p>
      </dgm:t>
    </dgm:pt>
    <dgm:pt modelId="{30787A38-5038-4B47-AB04-D1866F2DAF5A}" type="pres">
      <dgm:prSet presAssocID="{4871C6FF-6681-4B24-8BD5-94638CBA0B3C}" presName="node" presStyleCnt="0"/>
      <dgm:spPr/>
    </dgm:pt>
    <dgm:pt modelId="{806F7A02-E0D9-4E22-8EEE-CC5D3F41411C}" type="pres">
      <dgm:prSet presAssocID="{4871C6FF-6681-4B24-8BD5-94638CBA0B3C}" presName="parentNode" presStyleLbl="node1" presStyleIdx="2" presStyleCnt="7" custScaleX="167556" custScaleY="108544" custLinFactNeighborX="12097" custLinFactNeighborY="79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2D1FE-7362-424D-990D-662C3A06A3E2}" type="pres">
      <dgm:prSet presAssocID="{4871C6FF-6681-4B24-8BD5-94638CBA0B3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AB075-D100-4AA5-A403-7854291C7267}" type="pres">
      <dgm:prSet presAssocID="{BAC7592C-C88B-42CC-9E41-691063AEDE6B}" presName="Name25" presStyleLbl="parChTrans1D1" presStyleIdx="2" presStyleCnt="6"/>
      <dgm:spPr/>
      <dgm:t>
        <a:bodyPr/>
        <a:lstStyle/>
        <a:p>
          <a:endParaRPr lang="ru-RU"/>
        </a:p>
      </dgm:t>
    </dgm:pt>
    <dgm:pt modelId="{AB16661D-4602-4DE2-9E83-3D3FD779EDC3}" type="pres">
      <dgm:prSet presAssocID="{F3C02B65-02B0-4BD5-A620-D8C1C25221C0}" presName="node" presStyleCnt="0"/>
      <dgm:spPr/>
    </dgm:pt>
    <dgm:pt modelId="{9D736248-6CA3-46E5-94BF-97A3B4D8D2F8}" type="pres">
      <dgm:prSet presAssocID="{F3C02B65-02B0-4BD5-A620-D8C1C25221C0}" presName="parentNode" presStyleLbl="node1" presStyleIdx="3" presStyleCnt="7" custScaleX="293476" custScaleY="1428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238BA-10A8-4438-B38E-CB96E6FE0100}" type="pres">
      <dgm:prSet presAssocID="{F3C02B65-02B0-4BD5-A620-D8C1C25221C0}" presName="childNode" presStyleLbl="revTx" presStyleIdx="0" presStyleCnt="0">
        <dgm:presLayoutVars>
          <dgm:bulletEnabled val="1"/>
        </dgm:presLayoutVars>
      </dgm:prSet>
      <dgm:spPr/>
    </dgm:pt>
    <dgm:pt modelId="{A42F44B3-0548-47E1-B769-B09D405A82E3}" type="pres">
      <dgm:prSet presAssocID="{01D515E4-C960-419E-9D78-B238148B22AE}" presName="Name25" presStyleLbl="parChTrans1D1" presStyleIdx="3" presStyleCnt="6"/>
      <dgm:spPr/>
      <dgm:t>
        <a:bodyPr/>
        <a:lstStyle/>
        <a:p>
          <a:endParaRPr lang="ru-RU"/>
        </a:p>
      </dgm:t>
    </dgm:pt>
    <dgm:pt modelId="{7D2D79B5-4351-433F-B096-7AA66B7FED5A}" type="pres">
      <dgm:prSet presAssocID="{622E33F6-EC70-4C1F-8612-ED6439398503}" presName="node" presStyleCnt="0"/>
      <dgm:spPr/>
    </dgm:pt>
    <dgm:pt modelId="{0D50355F-A5FE-4D7F-AB3E-A0C95F3CE332}" type="pres">
      <dgm:prSet presAssocID="{622E33F6-EC70-4C1F-8612-ED6439398503}" presName="parentNode" presStyleLbl="node1" presStyleIdx="4" presStyleCnt="7" custScaleX="219025" custScaleY="1247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44998-B9AC-4BD4-B42B-D942033FFFC7}" type="pres">
      <dgm:prSet presAssocID="{622E33F6-EC70-4C1F-8612-ED6439398503}" presName="childNode" presStyleLbl="revTx" presStyleIdx="0" presStyleCnt="0">
        <dgm:presLayoutVars>
          <dgm:bulletEnabled val="1"/>
        </dgm:presLayoutVars>
      </dgm:prSet>
      <dgm:spPr/>
    </dgm:pt>
    <dgm:pt modelId="{6525A933-AEB7-4009-A1BC-CF3BA85C351D}" type="pres">
      <dgm:prSet presAssocID="{57A7EC66-9E71-47A2-996E-731B5380B0AE}" presName="Name25" presStyleLbl="parChTrans1D1" presStyleIdx="4" presStyleCnt="6"/>
      <dgm:spPr/>
      <dgm:t>
        <a:bodyPr/>
        <a:lstStyle/>
        <a:p>
          <a:endParaRPr lang="ru-RU"/>
        </a:p>
      </dgm:t>
    </dgm:pt>
    <dgm:pt modelId="{4D8033BC-1B69-4669-94E0-394F382C1094}" type="pres">
      <dgm:prSet presAssocID="{7C2372D3-761F-4F12-8672-F180F5779EB9}" presName="node" presStyleCnt="0"/>
      <dgm:spPr/>
    </dgm:pt>
    <dgm:pt modelId="{7442C8B1-04DE-43AE-9ACE-4774C585FBE7}" type="pres">
      <dgm:prSet presAssocID="{7C2372D3-761F-4F12-8672-F180F5779EB9}" presName="parentNode" presStyleLbl="node1" presStyleIdx="5" presStyleCnt="7" custScaleX="239699" custScaleY="119781" custLinFactNeighborX="33189" custLinFactNeighborY="-79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953AE-EB50-4942-A7B7-A674F1B851A4}" type="pres">
      <dgm:prSet presAssocID="{7C2372D3-761F-4F12-8672-F180F5779EB9}" presName="childNode" presStyleLbl="revTx" presStyleIdx="0" presStyleCnt="0">
        <dgm:presLayoutVars>
          <dgm:bulletEnabled val="1"/>
        </dgm:presLayoutVars>
      </dgm:prSet>
      <dgm:spPr/>
    </dgm:pt>
    <dgm:pt modelId="{546FFB40-FA7E-4F1E-BA5F-A51AA144DA14}" type="pres">
      <dgm:prSet presAssocID="{C6D1B4BD-D149-4319-BB16-B1235794420C}" presName="Name25" presStyleLbl="parChTrans1D1" presStyleIdx="5" presStyleCnt="6"/>
      <dgm:spPr/>
      <dgm:t>
        <a:bodyPr/>
        <a:lstStyle/>
        <a:p>
          <a:endParaRPr lang="ru-RU"/>
        </a:p>
      </dgm:t>
    </dgm:pt>
    <dgm:pt modelId="{AE8FB925-AB4A-4917-8351-9DEBEFBCE315}" type="pres">
      <dgm:prSet presAssocID="{83DC83FC-725A-4427-A8C3-551BF251A017}" presName="node" presStyleCnt="0"/>
      <dgm:spPr/>
    </dgm:pt>
    <dgm:pt modelId="{2867EC5A-5856-4D38-AF58-B9223B466AB7}" type="pres">
      <dgm:prSet presAssocID="{83DC83FC-725A-4427-A8C3-551BF251A017}" presName="parentNode" presStyleLbl="node1" presStyleIdx="6" presStyleCnt="7" custScaleX="279975" custScaleY="134937" custLinFactNeighborX="-28882" custLinFactNeighborY="-146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05CD6-BE3F-47BB-B81F-C57543D0A577}" type="pres">
      <dgm:prSet presAssocID="{83DC83FC-725A-4427-A8C3-551BF251A01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A01E5F-1EC0-484F-8DD0-40293F01B46A}" srcId="{EF80C8C9-48A1-4BA8-B96F-B996C03FF968}" destId="{7C2372D3-761F-4F12-8672-F180F5779EB9}" srcOrd="4" destOrd="0" parTransId="{57A7EC66-9E71-47A2-996E-731B5380B0AE}" sibTransId="{356A066D-F8A4-4ABC-A819-51D42D24083B}"/>
    <dgm:cxn modelId="{2CD2A729-5CF8-49FA-93AA-9D1AD50C6803}" srcId="{EF80C8C9-48A1-4BA8-B96F-B996C03FF968}" destId="{F3C02B65-02B0-4BD5-A620-D8C1C25221C0}" srcOrd="2" destOrd="0" parTransId="{BAC7592C-C88B-42CC-9E41-691063AEDE6B}" sibTransId="{0DEFC031-F829-422B-B6A3-993800562CCA}"/>
    <dgm:cxn modelId="{4D18FB64-8614-4548-9814-5C2A57164756}" srcId="{EF80C8C9-48A1-4BA8-B96F-B996C03FF968}" destId="{622E33F6-EC70-4C1F-8612-ED6439398503}" srcOrd="3" destOrd="0" parTransId="{01D515E4-C960-419E-9D78-B238148B22AE}" sibTransId="{D2D9D407-67AB-4F3C-814D-992A91E7B728}"/>
    <dgm:cxn modelId="{AE832B85-AEB1-4643-B631-0116AA3255A0}" type="presOf" srcId="{F3C02B65-02B0-4BD5-A620-D8C1C25221C0}" destId="{9D736248-6CA3-46E5-94BF-97A3B4D8D2F8}" srcOrd="0" destOrd="0" presId="urn:microsoft.com/office/officeart/2005/8/layout/radial2"/>
    <dgm:cxn modelId="{AE7FA663-A846-44A0-9279-8935B0932940}" srcId="{EF80C8C9-48A1-4BA8-B96F-B996C03FF968}" destId="{4871C6FF-6681-4B24-8BD5-94638CBA0B3C}" srcOrd="1" destOrd="0" parTransId="{8D95CEE6-97D1-48F2-9239-BEC797D5F590}" sibTransId="{3D07F60C-140B-4623-8A11-A680C0E38F4B}"/>
    <dgm:cxn modelId="{79ED607E-8E43-4089-A86A-9B6686C70B6A}" type="presOf" srcId="{83DC83FC-725A-4427-A8C3-551BF251A017}" destId="{2867EC5A-5856-4D38-AF58-B9223B466AB7}" srcOrd="0" destOrd="0" presId="urn:microsoft.com/office/officeart/2005/8/layout/radial2"/>
    <dgm:cxn modelId="{FA32443C-0160-460A-BD1D-5765CA471A60}" srcId="{EF80C8C9-48A1-4BA8-B96F-B996C03FF968}" destId="{83DC83FC-725A-4427-A8C3-551BF251A017}" srcOrd="5" destOrd="0" parTransId="{C6D1B4BD-D149-4319-BB16-B1235794420C}" sibTransId="{5964646B-C0E1-4B2F-9FF8-3AB33A561451}"/>
    <dgm:cxn modelId="{1FEBA872-B276-403A-8B27-9D934ED6CB21}" type="presOf" srcId="{01D515E4-C960-419E-9D78-B238148B22AE}" destId="{A42F44B3-0548-47E1-B769-B09D405A82E3}" srcOrd="0" destOrd="0" presId="urn:microsoft.com/office/officeart/2005/8/layout/radial2"/>
    <dgm:cxn modelId="{096A0C1A-A3B7-42BF-AC87-B13C54EEADC8}" type="presOf" srcId="{C6D1B4BD-D149-4319-BB16-B1235794420C}" destId="{546FFB40-FA7E-4F1E-BA5F-A51AA144DA14}" srcOrd="0" destOrd="0" presId="urn:microsoft.com/office/officeart/2005/8/layout/radial2"/>
    <dgm:cxn modelId="{C2649111-5789-4B9A-90DD-984674EC1D5A}" type="presOf" srcId="{EF80C8C9-48A1-4BA8-B96F-B996C03FF968}" destId="{455CD5FE-973D-491B-9162-AC697E415D9B}" srcOrd="0" destOrd="0" presId="urn:microsoft.com/office/officeart/2005/8/layout/radial2"/>
    <dgm:cxn modelId="{420301A0-A192-4169-94DD-382E848D86E5}" type="presOf" srcId="{622E33F6-EC70-4C1F-8612-ED6439398503}" destId="{0D50355F-A5FE-4D7F-AB3E-A0C95F3CE332}" srcOrd="0" destOrd="0" presId="urn:microsoft.com/office/officeart/2005/8/layout/radial2"/>
    <dgm:cxn modelId="{0AD43E88-A6BE-4578-8573-1E04D0B9682C}" type="presOf" srcId="{4871C6FF-6681-4B24-8BD5-94638CBA0B3C}" destId="{806F7A02-E0D9-4E22-8EEE-CC5D3F41411C}" srcOrd="0" destOrd="0" presId="urn:microsoft.com/office/officeart/2005/8/layout/radial2"/>
    <dgm:cxn modelId="{F6423284-FFF7-4F20-8762-0EA2982DC339}" srcId="{EF80C8C9-48A1-4BA8-B96F-B996C03FF968}" destId="{D7740EE7-9D97-4F6D-B66C-93FA3CDEA720}" srcOrd="0" destOrd="0" parTransId="{33BBE4EA-2FAF-49DC-B251-F55419799770}" sibTransId="{25BDA42F-D3AA-42F5-A537-18E1C028C6B9}"/>
    <dgm:cxn modelId="{2D15C741-BDA9-4972-83AD-9FF9D5939C87}" type="presOf" srcId="{7C2372D3-761F-4F12-8672-F180F5779EB9}" destId="{7442C8B1-04DE-43AE-9ACE-4774C585FBE7}" srcOrd="0" destOrd="0" presId="urn:microsoft.com/office/officeart/2005/8/layout/radial2"/>
    <dgm:cxn modelId="{444B8319-C1F7-455B-8269-BA42D333385A}" type="presOf" srcId="{57A7EC66-9E71-47A2-996E-731B5380B0AE}" destId="{6525A933-AEB7-4009-A1BC-CF3BA85C351D}" srcOrd="0" destOrd="0" presId="urn:microsoft.com/office/officeart/2005/8/layout/radial2"/>
    <dgm:cxn modelId="{58A02339-8DF7-489B-A3C5-EF2498405D67}" type="presOf" srcId="{33BBE4EA-2FAF-49DC-B251-F55419799770}" destId="{5ED6E656-10C4-4445-9288-159B32977209}" srcOrd="0" destOrd="0" presId="urn:microsoft.com/office/officeart/2005/8/layout/radial2"/>
    <dgm:cxn modelId="{76C43151-7E8E-4AA6-BE43-EA4F6158D25A}" type="presOf" srcId="{BAC7592C-C88B-42CC-9E41-691063AEDE6B}" destId="{B52AB075-D100-4AA5-A403-7854291C7267}" srcOrd="0" destOrd="0" presId="urn:microsoft.com/office/officeart/2005/8/layout/radial2"/>
    <dgm:cxn modelId="{0A290A9B-0A2C-4D36-B998-6DF1476624F8}" type="presOf" srcId="{D7740EE7-9D97-4F6D-B66C-93FA3CDEA720}" destId="{8EAE0254-827E-40CE-89B8-41BC5BE2F505}" srcOrd="0" destOrd="0" presId="urn:microsoft.com/office/officeart/2005/8/layout/radial2"/>
    <dgm:cxn modelId="{9E114D35-ED6A-4E5F-BA47-0537A0842255}" type="presOf" srcId="{8D95CEE6-97D1-48F2-9239-BEC797D5F590}" destId="{CAAB5169-ECEA-4AB0-9268-D0D5DD20476C}" srcOrd="0" destOrd="0" presId="urn:microsoft.com/office/officeart/2005/8/layout/radial2"/>
    <dgm:cxn modelId="{1CA3ECB5-8388-41E9-9446-3C968918F5A3}" type="presParOf" srcId="{455CD5FE-973D-491B-9162-AC697E415D9B}" destId="{2333C0CB-99F2-4CCE-8443-980EBD7F993B}" srcOrd="0" destOrd="0" presId="urn:microsoft.com/office/officeart/2005/8/layout/radial2"/>
    <dgm:cxn modelId="{9E1BFCDD-43AA-49FB-B782-8510EEE49D10}" type="presParOf" srcId="{2333C0CB-99F2-4CCE-8443-980EBD7F993B}" destId="{AF5D5EA4-F570-4622-9E23-7DACC93B7A67}" srcOrd="0" destOrd="0" presId="urn:microsoft.com/office/officeart/2005/8/layout/radial2"/>
    <dgm:cxn modelId="{76AD1B34-62A0-4597-8A00-F7A5E98A00A8}" type="presParOf" srcId="{AF5D5EA4-F570-4622-9E23-7DACC93B7A67}" destId="{480C5622-B79E-4CE8-B7C8-CED424090EED}" srcOrd="0" destOrd="0" presId="urn:microsoft.com/office/officeart/2005/8/layout/radial2"/>
    <dgm:cxn modelId="{93BEED29-B35D-4290-A62F-F6383D7C0256}" type="presParOf" srcId="{AF5D5EA4-F570-4622-9E23-7DACC93B7A67}" destId="{47DDAF4E-AB13-48F9-A900-59555443A400}" srcOrd="1" destOrd="0" presId="urn:microsoft.com/office/officeart/2005/8/layout/radial2"/>
    <dgm:cxn modelId="{401864CF-A997-41B7-A244-384374FEE07F}" type="presParOf" srcId="{2333C0CB-99F2-4CCE-8443-980EBD7F993B}" destId="{5ED6E656-10C4-4445-9288-159B32977209}" srcOrd="1" destOrd="0" presId="urn:microsoft.com/office/officeart/2005/8/layout/radial2"/>
    <dgm:cxn modelId="{9526A54A-80FB-4FD5-98B9-BBDE719BCFD8}" type="presParOf" srcId="{2333C0CB-99F2-4CCE-8443-980EBD7F993B}" destId="{5BD52D65-AC22-4892-9905-14F5514A7AD7}" srcOrd="2" destOrd="0" presId="urn:microsoft.com/office/officeart/2005/8/layout/radial2"/>
    <dgm:cxn modelId="{EF61A6D1-85D9-4812-A966-D3B4B303FACC}" type="presParOf" srcId="{5BD52D65-AC22-4892-9905-14F5514A7AD7}" destId="{8EAE0254-827E-40CE-89B8-41BC5BE2F505}" srcOrd="0" destOrd="0" presId="urn:microsoft.com/office/officeart/2005/8/layout/radial2"/>
    <dgm:cxn modelId="{B1576A83-7A23-4F69-94EA-95F2CC1BD49F}" type="presParOf" srcId="{5BD52D65-AC22-4892-9905-14F5514A7AD7}" destId="{8D9B1833-35CE-4DA0-9FFD-4101F50588A8}" srcOrd="1" destOrd="0" presId="urn:microsoft.com/office/officeart/2005/8/layout/radial2"/>
    <dgm:cxn modelId="{750B4FCF-5C01-44F5-9AD3-643E14A2A26D}" type="presParOf" srcId="{2333C0CB-99F2-4CCE-8443-980EBD7F993B}" destId="{CAAB5169-ECEA-4AB0-9268-D0D5DD20476C}" srcOrd="3" destOrd="0" presId="urn:microsoft.com/office/officeart/2005/8/layout/radial2"/>
    <dgm:cxn modelId="{2DF837EE-1E9D-403C-8AC8-27CE46A11860}" type="presParOf" srcId="{2333C0CB-99F2-4CCE-8443-980EBD7F993B}" destId="{30787A38-5038-4B47-AB04-D1866F2DAF5A}" srcOrd="4" destOrd="0" presId="urn:microsoft.com/office/officeart/2005/8/layout/radial2"/>
    <dgm:cxn modelId="{3950A61C-4477-4A9E-B279-73E8D5D5A1EA}" type="presParOf" srcId="{30787A38-5038-4B47-AB04-D1866F2DAF5A}" destId="{806F7A02-E0D9-4E22-8EEE-CC5D3F41411C}" srcOrd="0" destOrd="0" presId="urn:microsoft.com/office/officeart/2005/8/layout/radial2"/>
    <dgm:cxn modelId="{EECB9B1A-4979-41E9-8ED8-46F9C3144AEC}" type="presParOf" srcId="{30787A38-5038-4B47-AB04-D1866F2DAF5A}" destId="{5782D1FE-7362-424D-990D-662C3A06A3E2}" srcOrd="1" destOrd="0" presId="urn:microsoft.com/office/officeart/2005/8/layout/radial2"/>
    <dgm:cxn modelId="{188249AC-9BB7-4F97-9C8A-57136BB1600E}" type="presParOf" srcId="{2333C0CB-99F2-4CCE-8443-980EBD7F993B}" destId="{B52AB075-D100-4AA5-A403-7854291C7267}" srcOrd="5" destOrd="0" presId="urn:microsoft.com/office/officeart/2005/8/layout/radial2"/>
    <dgm:cxn modelId="{BBD95217-B5CB-4A82-AFDD-1426502D6B79}" type="presParOf" srcId="{2333C0CB-99F2-4CCE-8443-980EBD7F993B}" destId="{AB16661D-4602-4DE2-9E83-3D3FD779EDC3}" srcOrd="6" destOrd="0" presId="urn:microsoft.com/office/officeart/2005/8/layout/radial2"/>
    <dgm:cxn modelId="{E56B8C78-F33F-43E4-A85A-715DFF5270E4}" type="presParOf" srcId="{AB16661D-4602-4DE2-9E83-3D3FD779EDC3}" destId="{9D736248-6CA3-46E5-94BF-97A3B4D8D2F8}" srcOrd="0" destOrd="0" presId="urn:microsoft.com/office/officeart/2005/8/layout/radial2"/>
    <dgm:cxn modelId="{058C3480-3A9B-44EE-B396-8FBEDEFB829A}" type="presParOf" srcId="{AB16661D-4602-4DE2-9E83-3D3FD779EDC3}" destId="{51F238BA-10A8-4438-B38E-CB96E6FE0100}" srcOrd="1" destOrd="0" presId="urn:microsoft.com/office/officeart/2005/8/layout/radial2"/>
    <dgm:cxn modelId="{91F7BBD1-94C3-44D4-9287-88B81C78ED12}" type="presParOf" srcId="{2333C0CB-99F2-4CCE-8443-980EBD7F993B}" destId="{A42F44B3-0548-47E1-B769-B09D405A82E3}" srcOrd="7" destOrd="0" presId="urn:microsoft.com/office/officeart/2005/8/layout/radial2"/>
    <dgm:cxn modelId="{E6124543-C231-407E-AA9E-D6B929EAC68B}" type="presParOf" srcId="{2333C0CB-99F2-4CCE-8443-980EBD7F993B}" destId="{7D2D79B5-4351-433F-B096-7AA66B7FED5A}" srcOrd="8" destOrd="0" presId="urn:microsoft.com/office/officeart/2005/8/layout/radial2"/>
    <dgm:cxn modelId="{940B45DB-0C9E-4CB6-813B-6947FBEE0200}" type="presParOf" srcId="{7D2D79B5-4351-433F-B096-7AA66B7FED5A}" destId="{0D50355F-A5FE-4D7F-AB3E-A0C95F3CE332}" srcOrd="0" destOrd="0" presId="urn:microsoft.com/office/officeart/2005/8/layout/radial2"/>
    <dgm:cxn modelId="{CFCA08B9-4DB8-426D-9575-C9D832FB1558}" type="presParOf" srcId="{7D2D79B5-4351-433F-B096-7AA66B7FED5A}" destId="{6C244998-B9AC-4BD4-B42B-D942033FFFC7}" srcOrd="1" destOrd="0" presId="urn:microsoft.com/office/officeart/2005/8/layout/radial2"/>
    <dgm:cxn modelId="{C6BC5BAA-7394-47C7-A6D1-36CC9E72FED9}" type="presParOf" srcId="{2333C0CB-99F2-4CCE-8443-980EBD7F993B}" destId="{6525A933-AEB7-4009-A1BC-CF3BA85C351D}" srcOrd="9" destOrd="0" presId="urn:microsoft.com/office/officeart/2005/8/layout/radial2"/>
    <dgm:cxn modelId="{75DBA071-697A-45C1-80E5-135FC483605E}" type="presParOf" srcId="{2333C0CB-99F2-4CCE-8443-980EBD7F993B}" destId="{4D8033BC-1B69-4669-94E0-394F382C1094}" srcOrd="10" destOrd="0" presId="urn:microsoft.com/office/officeart/2005/8/layout/radial2"/>
    <dgm:cxn modelId="{3DDF2747-65F5-4289-AF98-47C40BC4FC91}" type="presParOf" srcId="{4D8033BC-1B69-4669-94E0-394F382C1094}" destId="{7442C8B1-04DE-43AE-9ACE-4774C585FBE7}" srcOrd="0" destOrd="0" presId="urn:microsoft.com/office/officeart/2005/8/layout/radial2"/>
    <dgm:cxn modelId="{52461AE6-56DD-4BCF-A5BF-07158E754603}" type="presParOf" srcId="{4D8033BC-1B69-4669-94E0-394F382C1094}" destId="{87E953AE-EB50-4942-A7B7-A674F1B851A4}" srcOrd="1" destOrd="0" presId="urn:microsoft.com/office/officeart/2005/8/layout/radial2"/>
    <dgm:cxn modelId="{19978435-A002-49CD-BF7D-5012C1AAB3FA}" type="presParOf" srcId="{2333C0CB-99F2-4CCE-8443-980EBD7F993B}" destId="{546FFB40-FA7E-4F1E-BA5F-A51AA144DA14}" srcOrd="11" destOrd="0" presId="urn:microsoft.com/office/officeart/2005/8/layout/radial2"/>
    <dgm:cxn modelId="{148C9691-1FC5-4B5B-BBBD-F6FCC390B1B1}" type="presParOf" srcId="{2333C0CB-99F2-4CCE-8443-980EBD7F993B}" destId="{AE8FB925-AB4A-4917-8351-9DEBEFBCE315}" srcOrd="12" destOrd="0" presId="urn:microsoft.com/office/officeart/2005/8/layout/radial2"/>
    <dgm:cxn modelId="{CD3923A3-18DF-4090-B9AB-8830DB8770DA}" type="presParOf" srcId="{AE8FB925-AB4A-4917-8351-9DEBEFBCE315}" destId="{2867EC5A-5856-4D38-AF58-B9223B466AB7}" srcOrd="0" destOrd="0" presId="urn:microsoft.com/office/officeart/2005/8/layout/radial2"/>
    <dgm:cxn modelId="{4F6D05D6-82BC-40D1-AFD3-7F52A51F5BD5}" type="presParOf" srcId="{AE8FB925-AB4A-4917-8351-9DEBEFBCE315}" destId="{1F905CD6-BE3F-47BB-B81F-C57543D0A577}" srcOrd="1" destOrd="0" presId="urn:microsoft.com/office/officeart/2005/8/layout/radial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7FCC04-76CB-40A2-93B5-A3136A5ED753}" type="doc">
      <dgm:prSet loTypeId="urn:microsoft.com/office/officeart/2005/8/layout/radial5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DE3F0C-5521-44FC-B076-4800D8579ED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b="1" dirty="0" smtClean="0"/>
            <a:t>«</a:t>
          </a:r>
          <a:r>
            <a:rPr lang="ru-RU" sz="1600" b="1" dirty="0" err="1" smtClean="0"/>
            <a:t>Коммуни</a:t>
          </a:r>
          <a:r>
            <a:rPr lang="ru-RU" sz="1600" b="1" dirty="0" smtClean="0"/>
            <a:t> </a:t>
          </a:r>
          <a:r>
            <a:rPr lang="ru-RU" sz="1600" b="1" dirty="0" err="1" smtClean="0"/>
            <a:t>кация</a:t>
          </a:r>
          <a:r>
            <a:rPr lang="ru-RU" sz="1600" b="1" dirty="0" smtClean="0"/>
            <a:t>»</a:t>
          </a:r>
          <a:endParaRPr lang="ru-RU" sz="1600" b="1" dirty="0"/>
        </a:p>
      </dgm:t>
    </dgm:pt>
    <dgm:pt modelId="{841963D7-F8A3-40EF-9A82-8D7EF4295151}" type="parTrans" cxnId="{0D03501F-2DD0-40CB-8067-098F7ED358ED}">
      <dgm:prSet/>
      <dgm:spPr/>
      <dgm:t>
        <a:bodyPr/>
        <a:lstStyle/>
        <a:p>
          <a:endParaRPr lang="ru-RU"/>
        </a:p>
      </dgm:t>
    </dgm:pt>
    <dgm:pt modelId="{BDDD2285-6AA7-4BCB-87CA-278E146C432A}" type="sibTrans" cxnId="{0D03501F-2DD0-40CB-8067-098F7ED358ED}">
      <dgm:prSet/>
      <dgm:spPr/>
      <dgm:t>
        <a:bodyPr/>
        <a:lstStyle/>
        <a:p>
          <a:endParaRPr lang="ru-RU"/>
        </a:p>
      </dgm:t>
    </dgm:pt>
    <dgm:pt modelId="{8D43B9D5-30A1-4833-840F-36D68F73A0E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/>
            <a:t>НОД «Этот загадочный космос» с </a:t>
          </a:r>
          <a:r>
            <a:rPr lang="ru-RU" sz="1400" b="1" dirty="0" err="1" smtClean="0"/>
            <a:t>использова-нием</a:t>
          </a:r>
          <a:r>
            <a:rPr lang="ru-RU" sz="1400" b="1" dirty="0" smtClean="0"/>
            <a:t> ИКТ</a:t>
          </a:r>
          <a:endParaRPr lang="ru-RU" sz="1400" b="1" dirty="0"/>
        </a:p>
      </dgm:t>
    </dgm:pt>
    <dgm:pt modelId="{C4708B2D-50D0-44CC-86EF-3A668F0A937A}" type="parTrans" cxnId="{5801896C-4242-45E2-9B34-852EE088CF16}">
      <dgm:prSet/>
      <dgm:spPr/>
      <dgm:t>
        <a:bodyPr/>
        <a:lstStyle/>
        <a:p>
          <a:endParaRPr lang="ru-RU"/>
        </a:p>
      </dgm:t>
    </dgm:pt>
    <dgm:pt modelId="{5A09E372-68F6-4586-8D48-EDEE93F0C959}" type="sibTrans" cxnId="{5801896C-4242-45E2-9B34-852EE088CF16}">
      <dgm:prSet/>
      <dgm:spPr/>
      <dgm:t>
        <a:bodyPr/>
        <a:lstStyle/>
        <a:p>
          <a:endParaRPr lang="ru-RU"/>
        </a:p>
      </dgm:t>
    </dgm:pt>
    <dgm:pt modelId="{84FF8AE5-4A17-4DE2-B6C7-FF6480736ACE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/>
            <a:t>Заучивание стихов о космосе</a:t>
          </a:r>
          <a:endParaRPr lang="ru-RU" sz="1600" b="1" dirty="0"/>
        </a:p>
      </dgm:t>
    </dgm:pt>
    <dgm:pt modelId="{4A36AA19-9EF4-4EB6-986C-81460F27EB72}" type="parTrans" cxnId="{FC9732AF-1BF6-4214-A106-5D44D7D84FB0}">
      <dgm:prSet/>
      <dgm:spPr/>
      <dgm:t>
        <a:bodyPr/>
        <a:lstStyle/>
        <a:p>
          <a:endParaRPr lang="ru-RU"/>
        </a:p>
      </dgm:t>
    </dgm:pt>
    <dgm:pt modelId="{4F79D067-46C0-4952-9983-F4850AB454F8}" type="sibTrans" cxnId="{FC9732AF-1BF6-4214-A106-5D44D7D84FB0}">
      <dgm:prSet/>
      <dgm:spPr/>
      <dgm:t>
        <a:bodyPr/>
        <a:lstStyle/>
        <a:p>
          <a:endParaRPr lang="ru-RU"/>
        </a:p>
      </dgm:t>
    </dgm:pt>
    <dgm:pt modelId="{4928FF46-2F4D-4833-8CB9-C139C00F929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 err="1" smtClean="0"/>
            <a:t>Отгадыва-ние</a:t>
          </a:r>
          <a:r>
            <a:rPr lang="ru-RU" sz="1600" b="1" dirty="0" smtClean="0"/>
            <a:t> загадок</a:t>
          </a:r>
          <a:endParaRPr lang="ru-RU" sz="1600" b="1" dirty="0"/>
        </a:p>
      </dgm:t>
    </dgm:pt>
    <dgm:pt modelId="{7F7F85D9-3827-41B7-BCD0-CB3B454219A2}" type="parTrans" cxnId="{20231299-4781-45A4-89A2-1A92733DBDFB}">
      <dgm:prSet/>
      <dgm:spPr/>
      <dgm:t>
        <a:bodyPr/>
        <a:lstStyle/>
        <a:p>
          <a:endParaRPr lang="ru-RU"/>
        </a:p>
      </dgm:t>
    </dgm:pt>
    <dgm:pt modelId="{027B8ED0-6093-40F3-AF20-35F4E683D48F}" type="sibTrans" cxnId="{20231299-4781-45A4-89A2-1A92733DBDFB}">
      <dgm:prSet/>
      <dgm:spPr/>
      <dgm:t>
        <a:bodyPr/>
        <a:lstStyle/>
        <a:p>
          <a:endParaRPr lang="ru-RU"/>
        </a:p>
      </dgm:t>
    </dgm:pt>
    <dgm:pt modelId="{0957E7AB-2BDE-4F0D-826B-4B3CAEB15FD9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dirty="0" smtClean="0"/>
            <a:t>Сочинение рассказов  на тему «Космические истории»</a:t>
          </a:r>
          <a:endParaRPr lang="ru-RU" sz="1400" b="1" dirty="0"/>
        </a:p>
      </dgm:t>
    </dgm:pt>
    <dgm:pt modelId="{B80D922D-18ED-4F12-B91A-81ADD6A162D2}" type="parTrans" cxnId="{79E0C691-67C8-429E-AAC5-256D841ED55F}">
      <dgm:prSet/>
      <dgm:spPr/>
      <dgm:t>
        <a:bodyPr/>
        <a:lstStyle/>
        <a:p>
          <a:endParaRPr lang="ru-RU"/>
        </a:p>
      </dgm:t>
    </dgm:pt>
    <dgm:pt modelId="{96D7B336-0BDE-4969-94C6-5FE950AAB4D0}" type="sibTrans" cxnId="{79E0C691-67C8-429E-AAC5-256D841ED55F}">
      <dgm:prSet/>
      <dgm:spPr/>
      <dgm:t>
        <a:bodyPr/>
        <a:lstStyle/>
        <a:p>
          <a:endParaRPr lang="ru-RU"/>
        </a:p>
      </dgm:t>
    </dgm:pt>
    <dgm:pt modelId="{BC133E9B-9A78-491F-9D21-D35C1991DA92}" type="pres">
      <dgm:prSet presAssocID="{AD7FCC04-76CB-40A2-93B5-A3136A5ED7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07ED03-60A0-4F77-AF83-3342F05F5E9E}" type="pres">
      <dgm:prSet presAssocID="{63DE3F0C-5521-44FC-B076-4800D8579EDD}" presName="centerShape" presStyleLbl="node0" presStyleIdx="0" presStyleCnt="1"/>
      <dgm:spPr/>
      <dgm:t>
        <a:bodyPr/>
        <a:lstStyle/>
        <a:p>
          <a:endParaRPr lang="ru-RU"/>
        </a:p>
      </dgm:t>
    </dgm:pt>
    <dgm:pt modelId="{477422CB-43D8-42BE-A77C-077D4C0181EB}" type="pres">
      <dgm:prSet presAssocID="{C4708B2D-50D0-44CC-86EF-3A668F0A937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A904B27F-B029-442C-8C83-96071DCDCF0E}" type="pres">
      <dgm:prSet presAssocID="{C4708B2D-50D0-44CC-86EF-3A668F0A937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684F5BD-9849-4698-A5F8-3AB53CEF44A2}" type="pres">
      <dgm:prSet presAssocID="{8D43B9D5-30A1-4833-840F-36D68F73A0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9AC46-7592-4F83-88EC-3DA10B064B84}" type="pres">
      <dgm:prSet presAssocID="{4A36AA19-9EF4-4EB6-986C-81460F27EB72}" presName="parTrans" presStyleLbl="sibTrans2D1" presStyleIdx="1" presStyleCnt="4"/>
      <dgm:spPr/>
      <dgm:t>
        <a:bodyPr/>
        <a:lstStyle/>
        <a:p>
          <a:endParaRPr lang="ru-RU"/>
        </a:p>
      </dgm:t>
    </dgm:pt>
    <dgm:pt modelId="{A78E706E-5B3B-461A-96BF-35CF5445F652}" type="pres">
      <dgm:prSet presAssocID="{4A36AA19-9EF4-4EB6-986C-81460F27EB7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BD3BFAF-CC41-47A0-B529-BA56FCC998B2}" type="pres">
      <dgm:prSet presAssocID="{84FF8AE5-4A17-4DE2-B6C7-FF6480736A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FBB6D-F8A1-4E21-B508-AAD6A10473AB}" type="pres">
      <dgm:prSet presAssocID="{7F7F85D9-3827-41B7-BCD0-CB3B454219A2}" presName="parTrans" presStyleLbl="sibTrans2D1" presStyleIdx="2" presStyleCnt="4"/>
      <dgm:spPr/>
      <dgm:t>
        <a:bodyPr/>
        <a:lstStyle/>
        <a:p>
          <a:endParaRPr lang="ru-RU"/>
        </a:p>
      </dgm:t>
    </dgm:pt>
    <dgm:pt modelId="{E3E9A5FA-157B-4FD7-864E-9DE033B519A6}" type="pres">
      <dgm:prSet presAssocID="{7F7F85D9-3827-41B7-BCD0-CB3B454219A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20479B2-69E1-4D48-96EC-7CC4BF999F5E}" type="pres">
      <dgm:prSet presAssocID="{4928FF46-2F4D-4833-8CB9-C139C00F92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525E5-26A8-4864-8004-5195967B4474}" type="pres">
      <dgm:prSet presAssocID="{B80D922D-18ED-4F12-B91A-81ADD6A162D2}" presName="parTrans" presStyleLbl="sibTrans2D1" presStyleIdx="3" presStyleCnt="4"/>
      <dgm:spPr/>
      <dgm:t>
        <a:bodyPr/>
        <a:lstStyle/>
        <a:p>
          <a:endParaRPr lang="ru-RU"/>
        </a:p>
      </dgm:t>
    </dgm:pt>
    <dgm:pt modelId="{551A8A37-BD8A-4567-919A-AB2C89CCBBE9}" type="pres">
      <dgm:prSet presAssocID="{B80D922D-18ED-4F12-B91A-81ADD6A162D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E77615D-B51A-4F10-B3E0-7CBFB30B4362}" type="pres">
      <dgm:prSet presAssocID="{0957E7AB-2BDE-4F0D-826B-4B3CAEB15FD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4F9138-ADF6-4689-9380-7884C3BEE3F5}" type="presOf" srcId="{C4708B2D-50D0-44CC-86EF-3A668F0A937A}" destId="{477422CB-43D8-42BE-A77C-077D4C0181EB}" srcOrd="0" destOrd="0" presId="urn:microsoft.com/office/officeart/2005/8/layout/radial5"/>
    <dgm:cxn modelId="{FC9732AF-1BF6-4214-A106-5D44D7D84FB0}" srcId="{63DE3F0C-5521-44FC-B076-4800D8579EDD}" destId="{84FF8AE5-4A17-4DE2-B6C7-FF6480736ACE}" srcOrd="1" destOrd="0" parTransId="{4A36AA19-9EF4-4EB6-986C-81460F27EB72}" sibTransId="{4F79D067-46C0-4952-9983-F4850AB454F8}"/>
    <dgm:cxn modelId="{83B98256-30B1-4E7F-A28F-B922430F8A2F}" type="presOf" srcId="{84FF8AE5-4A17-4DE2-B6C7-FF6480736ACE}" destId="{CBD3BFAF-CC41-47A0-B529-BA56FCC998B2}" srcOrd="0" destOrd="0" presId="urn:microsoft.com/office/officeart/2005/8/layout/radial5"/>
    <dgm:cxn modelId="{1230D76D-4FFF-449F-BF72-D90CD71DBDCE}" type="presOf" srcId="{7F7F85D9-3827-41B7-BCD0-CB3B454219A2}" destId="{E3E9A5FA-157B-4FD7-864E-9DE033B519A6}" srcOrd="1" destOrd="0" presId="urn:microsoft.com/office/officeart/2005/8/layout/radial5"/>
    <dgm:cxn modelId="{91D8C690-ED80-4658-8D57-57B887B6E0E4}" type="presOf" srcId="{4A36AA19-9EF4-4EB6-986C-81460F27EB72}" destId="{A78E706E-5B3B-461A-96BF-35CF5445F652}" srcOrd="1" destOrd="0" presId="urn:microsoft.com/office/officeart/2005/8/layout/radial5"/>
    <dgm:cxn modelId="{117AF50C-6B51-4625-9DEC-7B57E948CF58}" type="presOf" srcId="{C4708B2D-50D0-44CC-86EF-3A668F0A937A}" destId="{A904B27F-B029-442C-8C83-96071DCDCF0E}" srcOrd="1" destOrd="0" presId="urn:microsoft.com/office/officeart/2005/8/layout/radial5"/>
    <dgm:cxn modelId="{F91C7AA7-96AA-49A6-8C3F-C94C601CDC69}" type="presOf" srcId="{63DE3F0C-5521-44FC-B076-4800D8579EDD}" destId="{1607ED03-60A0-4F77-AF83-3342F05F5E9E}" srcOrd="0" destOrd="0" presId="urn:microsoft.com/office/officeart/2005/8/layout/radial5"/>
    <dgm:cxn modelId="{41222EF1-66AE-4928-8A23-9089595CDF1F}" type="presOf" srcId="{AD7FCC04-76CB-40A2-93B5-A3136A5ED753}" destId="{BC133E9B-9A78-491F-9D21-D35C1991DA92}" srcOrd="0" destOrd="0" presId="urn:microsoft.com/office/officeart/2005/8/layout/radial5"/>
    <dgm:cxn modelId="{79E0C691-67C8-429E-AAC5-256D841ED55F}" srcId="{63DE3F0C-5521-44FC-B076-4800D8579EDD}" destId="{0957E7AB-2BDE-4F0D-826B-4B3CAEB15FD9}" srcOrd="3" destOrd="0" parTransId="{B80D922D-18ED-4F12-B91A-81ADD6A162D2}" sibTransId="{96D7B336-0BDE-4969-94C6-5FE950AAB4D0}"/>
    <dgm:cxn modelId="{1FE749FB-6686-4D4A-983F-D3C2FF2A8820}" type="presOf" srcId="{B80D922D-18ED-4F12-B91A-81ADD6A162D2}" destId="{551A8A37-BD8A-4567-919A-AB2C89CCBBE9}" srcOrd="1" destOrd="0" presId="urn:microsoft.com/office/officeart/2005/8/layout/radial5"/>
    <dgm:cxn modelId="{C8AB26FA-3016-4936-A259-CA83DB43DC25}" type="presOf" srcId="{7F7F85D9-3827-41B7-BCD0-CB3B454219A2}" destId="{2EFFBB6D-F8A1-4E21-B508-AAD6A10473AB}" srcOrd="0" destOrd="0" presId="urn:microsoft.com/office/officeart/2005/8/layout/radial5"/>
    <dgm:cxn modelId="{172C8C02-6237-4E4C-B7F3-11019FD319E7}" type="presOf" srcId="{4928FF46-2F4D-4833-8CB9-C139C00F9293}" destId="{E20479B2-69E1-4D48-96EC-7CC4BF999F5E}" srcOrd="0" destOrd="0" presId="urn:microsoft.com/office/officeart/2005/8/layout/radial5"/>
    <dgm:cxn modelId="{2F840FE6-7243-4711-8B85-635F55A5BA00}" type="presOf" srcId="{4A36AA19-9EF4-4EB6-986C-81460F27EB72}" destId="{66F9AC46-7592-4F83-88EC-3DA10B064B84}" srcOrd="0" destOrd="0" presId="urn:microsoft.com/office/officeart/2005/8/layout/radial5"/>
    <dgm:cxn modelId="{BC7DAAF2-A5C3-4D35-94C0-FD97087479DE}" type="presOf" srcId="{B80D922D-18ED-4F12-B91A-81ADD6A162D2}" destId="{21E525E5-26A8-4864-8004-5195967B4474}" srcOrd="0" destOrd="0" presId="urn:microsoft.com/office/officeart/2005/8/layout/radial5"/>
    <dgm:cxn modelId="{0D03501F-2DD0-40CB-8067-098F7ED358ED}" srcId="{AD7FCC04-76CB-40A2-93B5-A3136A5ED753}" destId="{63DE3F0C-5521-44FC-B076-4800D8579EDD}" srcOrd="0" destOrd="0" parTransId="{841963D7-F8A3-40EF-9A82-8D7EF4295151}" sibTransId="{BDDD2285-6AA7-4BCB-87CA-278E146C432A}"/>
    <dgm:cxn modelId="{ADEDE0B8-71BD-41ED-B66A-E4519FC5E55A}" type="presOf" srcId="{0957E7AB-2BDE-4F0D-826B-4B3CAEB15FD9}" destId="{5E77615D-B51A-4F10-B3E0-7CBFB30B4362}" srcOrd="0" destOrd="0" presId="urn:microsoft.com/office/officeart/2005/8/layout/radial5"/>
    <dgm:cxn modelId="{5801896C-4242-45E2-9B34-852EE088CF16}" srcId="{63DE3F0C-5521-44FC-B076-4800D8579EDD}" destId="{8D43B9D5-30A1-4833-840F-36D68F73A0E5}" srcOrd="0" destOrd="0" parTransId="{C4708B2D-50D0-44CC-86EF-3A668F0A937A}" sibTransId="{5A09E372-68F6-4586-8D48-EDEE93F0C959}"/>
    <dgm:cxn modelId="{20231299-4781-45A4-89A2-1A92733DBDFB}" srcId="{63DE3F0C-5521-44FC-B076-4800D8579EDD}" destId="{4928FF46-2F4D-4833-8CB9-C139C00F9293}" srcOrd="2" destOrd="0" parTransId="{7F7F85D9-3827-41B7-BCD0-CB3B454219A2}" sibTransId="{027B8ED0-6093-40F3-AF20-35F4E683D48F}"/>
    <dgm:cxn modelId="{05E8B9F8-E448-43DE-8AA4-7E96E470A9B3}" type="presOf" srcId="{8D43B9D5-30A1-4833-840F-36D68F73A0E5}" destId="{E684F5BD-9849-4698-A5F8-3AB53CEF44A2}" srcOrd="0" destOrd="0" presId="urn:microsoft.com/office/officeart/2005/8/layout/radial5"/>
    <dgm:cxn modelId="{F7036DE0-54AE-4FF6-80CD-1B3132D07C86}" type="presParOf" srcId="{BC133E9B-9A78-491F-9D21-D35C1991DA92}" destId="{1607ED03-60A0-4F77-AF83-3342F05F5E9E}" srcOrd="0" destOrd="0" presId="urn:microsoft.com/office/officeart/2005/8/layout/radial5"/>
    <dgm:cxn modelId="{E4F505AA-3CA7-4FA7-8ACC-8BBA54ACF8F0}" type="presParOf" srcId="{BC133E9B-9A78-491F-9D21-D35C1991DA92}" destId="{477422CB-43D8-42BE-A77C-077D4C0181EB}" srcOrd="1" destOrd="0" presId="urn:microsoft.com/office/officeart/2005/8/layout/radial5"/>
    <dgm:cxn modelId="{BC1576EB-9F73-4EA5-83D6-399174195D06}" type="presParOf" srcId="{477422CB-43D8-42BE-A77C-077D4C0181EB}" destId="{A904B27F-B029-442C-8C83-96071DCDCF0E}" srcOrd="0" destOrd="0" presId="urn:microsoft.com/office/officeart/2005/8/layout/radial5"/>
    <dgm:cxn modelId="{2E57EE23-E438-4580-AE14-C17153074BEA}" type="presParOf" srcId="{BC133E9B-9A78-491F-9D21-D35C1991DA92}" destId="{E684F5BD-9849-4698-A5F8-3AB53CEF44A2}" srcOrd="2" destOrd="0" presId="urn:microsoft.com/office/officeart/2005/8/layout/radial5"/>
    <dgm:cxn modelId="{C03ECCF2-1D5E-4513-A63C-AC93F9155449}" type="presParOf" srcId="{BC133E9B-9A78-491F-9D21-D35C1991DA92}" destId="{66F9AC46-7592-4F83-88EC-3DA10B064B84}" srcOrd="3" destOrd="0" presId="urn:microsoft.com/office/officeart/2005/8/layout/radial5"/>
    <dgm:cxn modelId="{529D7FB3-37F0-495C-8247-0A7C43734509}" type="presParOf" srcId="{66F9AC46-7592-4F83-88EC-3DA10B064B84}" destId="{A78E706E-5B3B-461A-96BF-35CF5445F652}" srcOrd="0" destOrd="0" presId="urn:microsoft.com/office/officeart/2005/8/layout/radial5"/>
    <dgm:cxn modelId="{E519E5E1-00FA-4A2E-AE67-17ED9B53E9B1}" type="presParOf" srcId="{BC133E9B-9A78-491F-9D21-D35C1991DA92}" destId="{CBD3BFAF-CC41-47A0-B529-BA56FCC998B2}" srcOrd="4" destOrd="0" presId="urn:microsoft.com/office/officeart/2005/8/layout/radial5"/>
    <dgm:cxn modelId="{522E4282-EE58-452E-BA1A-7E1457698595}" type="presParOf" srcId="{BC133E9B-9A78-491F-9D21-D35C1991DA92}" destId="{2EFFBB6D-F8A1-4E21-B508-AAD6A10473AB}" srcOrd="5" destOrd="0" presId="urn:microsoft.com/office/officeart/2005/8/layout/radial5"/>
    <dgm:cxn modelId="{D25FB7A0-6705-44A1-BE84-FB48265277B3}" type="presParOf" srcId="{2EFFBB6D-F8A1-4E21-B508-AAD6A10473AB}" destId="{E3E9A5FA-157B-4FD7-864E-9DE033B519A6}" srcOrd="0" destOrd="0" presId="urn:microsoft.com/office/officeart/2005/8/layout/radial5"/>
    <dgm:cxn modelId="{5C79FBCC-ED49-49E4-BC61-98246E8E72D6}" type="presParOf" srcId="{BC133E9B-9A78-491F-9D21-D35C1991DA92}" destId="{E20479B2-69E1-4D48-96EC-7CC4BF999F5E}" srcOrd="6" destOrd="0" presId="urn:microsoft.com/office/officeart/2005/8/layout/radial5"/>
    <dgm:cxn modelId="{3B7499DD-B135-4222-8FFC-039EB0713F02}" type="presParOf" srcId="{BC133E9B-9A78-491F-9D21-D35C1991DA92}" destId="{21E525E5-26A8-4864-8004-5195967B4474}" srcOrd="7" destOrd="0" presId="urn:microsoft.com/office/officeart/2005/8/layout/radial5"/>
    <dgm:cxn modelId="{9BE4F487-897B-4DF9-BE41-6BB50DAFF355}" type="presParOf" srcId="{21E525E5-26A8-4864-8004-5195967B4474}" destId="{551A8A37-BD8A-4567-919A-AB2C89CCBBE9}" srcOrd="0" destOrd="0" presId="urn:microsoft.com/office/officeart/2005/8/layout/radial5"/>
    <dgm:cxn modelId="{1B6BFB1B-CEB2-4A38-9320-D8D8CBB724C9}" type="presParOf" srcId="{BC133E9B-9A78-491F-9D21-D35C1991DA92}" destId="{5E77615D-B51A-4F10-B3E0-7CBFB30B4362}" srcOrd="8" destOrd="0" presId="urn:microsoft.com/office/officeart/2005/8/layout/radial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3239B4-4B19-4C64-92DE-653C3FF81964}" type="doc">
      <dgm:prSet loTypeId="urn:microsoft.com/office/officeart/2005/8/layout/gear1" loCatId="relationship" qsTypeId="urn:microsoft.com/office/officeart/2005/8/quickstyle/3d9" qsCatId="3D" csTypeId="urn:microsoft.com/office/officeart/2005/8/colors/accent1_2" csCatId="accent1" phldr="1"/>
      <dgm:spPr/>
    </dgm:pt>
    <dgm:pt modelId="{88F8BD47-F0A2-43C9-9F7D-5A560CE4DD5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dirty="0" smtClean="0"/>
            <a:t>«Социализация»</a:t>
          </a:r>
          <a:endParaRPr lang="ru-RU" sz="2000" b="1" dirty="0"/>
        </a:p>
      </dgm:t>
    </dgm:pt>
    <dgm:pt modelId="{CE7E84D2-50DC-4EEF-A27D-5556BBEB3E19}" type="parTrans" cxnId="{6253ABD4-9071-4512-B8D1-2D6472447E81}">
      <dgm:prSet/>
      <dgm:spPr/>
      <dgm:t>
        <a:bodyPr/>
        <a:lstStyle/>
        <a:p>
          <a:endParaRPr lang="ru-RU"/>
        </a:p>
      </dgm:t>
    </dgm:pt>
    <dgm:pt modelId="{5394924C-411E-46BA-A14B-BA3A02A9DBAD}" type="sibTrans" cxnId="{6253ABD4-9071-4512-B8D1-2D6472447E81}">
      <dgm:prSet/>
      <dgm:spPr/>
      <dgm:t>
        <a:bodyPr/>
        <a:lstStyle/>
        <a:p>
          <a:endParaRPr lang="ru-RU"/>
        </a:p>
      </dgm:t>
    </dgm:pt>
    <dgm:pt modelId="{B7E4BB9A-E544-47B6-B0A2-A3A5CF80426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/>
            <a:t>Сюжетно-ролевые игры «Мы – космонавты», «Полет на Луну», «Путешествие в далекий космос», «Встреча с инопланетянами»</a:t>
          </a:r>
          <a:endParaRPr lang="ru-RU" sz="1400" b="1" dirty="0"/>
        </a:p>
      </dgm:t>
    </dgm:pt>
    <dgm:pt modelId="{D153F3DE-CAD5-4CC8-B247-5809DEA7A53A}" type="parTrans" cxnId="{1B29938B-CA08-4D52-9088-04821C0DF108}">
      <dgm:prSet/>
      <dgm:spPr/>
      <dgm:t>
        <a:bodyPr/>
        <a:lstStyle/>
        <a:p>
          <a:endParaRPr lang="ru-RU"/>
        </a:p>
      </dgm:t>
    </dgm:pt>
    <dgm:pt modelId="{96E33045-FBFC-467E-8230-13A6B4865BF8}" type="sibTrans" cxnId="{1B29938B-CA08-4D52-9088-04821C0DF108}">
      <dgm:prSet/>
      <dgm:spPr/>
      <dgm:t>
        <a:bodyPr/>
        <a:lstStyle/>
        <a:p>
          <a:endParaRPr lang="ru-RU"/>
        </a:p>
      </dgm:t>
    </dgm:pt>
    <dgm:pt modelId="{7729614C-F3AA-4458-8649-943F1C2D82F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/>
            <a:t>Коммуникативные и дидактические  </a:t>
          </a:r>
          <a:r>
            <a:rPr lang="ru-RU" sz="1400" b="1" dirty="0" smtClean="0"/>
            <a:t>игры</a:t>
          </a:r>
          <a:r>
            <a:rPr lang="ru-RU" sz="1600" b="1" dirty="0" smtClean="0"/>
            <a:t> «Я возьму с собой в полёт», «Где мы были, мы не скажем, а что делали покажем», «Собери картинку»</a:t>
          </a:r>
          <a:endParaRPr lang="ru-RU" sz="1600" b="1" dirty="0"/>
        </a:p>
      </dgm:t>
    </dgm:pt>
    <dgm:pt modelId="{88586717-5041-4755-BF79-705CBD7845A3}" type="parTrans" cxnId="{523E03C4-D152-401A-933F-41DDB418BB8A}">
      <dgm:prSet/>
      <dgm:spPr/>
      <dgm:t>
        <a:bodyPr/>
        <a:lstStyle/>
        <a:p>
          <a:endParaRPr lang="ru-RU"/>
        </a:p>
      </dgm:t>
    </dgm:pt>
    <dgm:pt modelId="{7B163B92-61EF-4303-B250-370EEC0D052B}" type="sibTrans" cxnId="{523E03C4-D152-401A-933F-41DDB418BB8A}">
      <dgm:prSet/>
      <dgm:spPr/>
      <dgm:t>
        <a:bodyPr/>
        <a:lstStyle/>
        <a:p>
          <a:endParaRPr lang="ru-RU"/>
        </a:p>
      </dgm:t>
    </dgm:pt>
    <dgm:pt modelId="{65A04378-9B33-4136-955B-D7AB6895926B}" type="pres">
      <dgm:prSet presAssocID="{013239B4-4B19-4C64-92DE-653C3FF8196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6A05308-A4D0-4193-B501-161E2167236D}" type="pres">
      <dgm:prSet presAssocID="{88F8BD47-F0A2-43C9-9F7D-5A560CE4DD5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CC350-6FD1-4D7B-A584-AE6A9986F16E}" type="pres">
      <dgm:prSet presAssocID="{88F8BD47-F0A2-43C9-9F7D-5A560CE4DD51}" presName="gear1srcNode" presStyleLbl="node1" presStyleIdx="0" presStyleCnt="3"/>
      <dgm:spPr/>
      <dgm:t>
        <a:bodyPr/>
        <a:lstStyle/>
        <a:p>
          <a:endParaRPr lang="ru-RU"/>
        </a:p>
      </dgm:t>
    </dgm:pt>
    <dgm:pt modelId="{E19A860A-DE9F-4783-B1D2-66AA02987453}" type="pres">
      <dgm:prSet presAssocID="{88F8BD47-F0A2-43C9-9F7D-5A560CE4DD51}" presName="gear1dstNode" presStyleLbl="node1" presStyleIdx="0" presStyleCnt="3"/>
      <dgm:spPr/>
      <dgm:t>
        <a:bodyPr/>
        <a:lstStyle/>
        <a:p>
          <a:endParaRPr lang="ru-RU"/>
        </a:p>
      </dgm:t>
    </dgm:pt>
    <dgm:pt modelId="{70F0206D-A944-4C4C-BD27-A8607C2D0FDD}" type="pres">
      <dgm:prSet presAssocID="{B7E4BB9A-E544-47B6-B0A2-A3A5CF804269}" presName="gear2" presStyleLbl="node1" presStyleIdx="1" presStyleCnt="3" custScaleX="145336" custScaleY="125168" custLinFactNeighborX="-2809" custLinFactNeighborY="57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AA044-1208-43F2-B163-AC9B055B16E0}" type="pres">
      <dgm:prSet presAssocID="{B7E4BB9A-E544-47B6-B0A2-A3A5CF804269}" presName="gear2srcNode" presStyleLbl="node1" presStyleIdx="1" presStyleCnt="3"/>
      <dgm:spPr/>
      <dgm:t>
        <a:bodyPr/>
        <a:lstStyle/>
        <a:p>
          <a:endParaRPr lang="ru-RU"/>
        </a:p>
      </dgm:t>
    </dgm:pt>
    <dgm:pt modelId="{D7287AE3-A916-454E-8FE4-D4BE00C92085}" type="pres">
      <dgm:prSet presAssocID="{B7E4BB9A-E544-47B6-B0A2-A3A5CF804269}" presName="gear2dstNode" presStyleLbl="node1" presStyleIdx="1" presStyleCnt="3"/>
      <dgm:spPr/>
      <dgm:t>
        <a:bodyPr/>
        <a:lstStyle/>
        <a:p>
          <a:endParaRPr lang="ru-RU"/>
        </a:p>
      </dgm:t>
    </dgm:pt>
    <dgm:pt modelId="{6E6962A5-9E86-42A6-9891-E691B6F3249B}" type="pres">
      <dgm:prSet presAssocID="{7729614C-F3AA-4458-8649-943F1C2D82FC}" presName="gear3" presStyleLbl="node1" presStyleIdx="2" presStyleCnt="3" custScaleX="136796" custScaleY="131687" custLinFactNeighborX="1802" custLinFactNeighborY="-3782"/>
      <dgm:spPr/>
      <dgm:t>
        <a:bodyPr/>
        <a:lstStyle/>
        <a:p>
          <a:endParaRPr lang="ru-RU"/>
        </a:p>
      </dgm:t>
    </dgm:pt>
    <dgm:pt modelId="{4FEF985A-E16A-40DA-AA93-9862F230BE1B}" type="pres">
      <dgm:prSet presAssocID="{7729614C-F3AA-4458-8649-943F1C2D82F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A3DF4-3ACA-4F75-94FD-C04FBC3D5058}" type="pres">
      <dgm:prSet presAssocID="{7729614C-F3AA-4458-8649-943F1C2D82FC}" presName="gear3srcNode" presStyleLbl="node1" presStyleIdx="2" presStyleCnt="3"/>
      <dgm:spPr/>
      <dgm:t>
        <a:bodyPr/>
        <a:lstStyle/>
        <a:p>
          <a:endParaRPr lang="ru-RU"/>
        </a:p>
      </dgm:t>
    </dgm:pt>
    <dgm:pt modelId="{E9C10245-32AA-485E-8DC3-2DA4F33C149E}" type="pres">
      <dgm:prSet presAssocID="{7729614C-F3AA-4458-8649-943F1C2D82FC}" presName="gear3dstNode" presStyleLbl="node1" presStyleIdx="2" presStyleCnt="3"/>
      <dgm:spPr/>
      <dgm:t>
        <a:bodyPr/>
        <a:lstStyle/>
        <a:p>
          <a:endParaRPr lang="ru-RU"/>
        </a:p>
      </dgm:t>
    </dgm:pt>
    <dgm:pt modelId="{0390E884-7893-434F-9B7E-34349F4903A4}" type="pres">
      <dgm:prSet presAssocID="{5394924C-411E-46BA-A14B-BA3A02A9DBAD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F1020101-4B42-45B7-954A-50F8F57CB9FE}" type="pres">
      <dgm:prSet presAssocID="{96E33045-FBFC-467E-8230-13A6B4865BF8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23767B78-4AF7-49DE-9BD0-18385B044235}" type="pres">
      <dgm:prSet presAssocID="{7B163B92-61EF-4303-B250-370EEC0D052B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2C4A465-4E4B-4F0C-895A-4384AD8EFC66}" type="presOf" srcId="{013239B4-4B19-4C64-92DE-653C3FF81964}" destId="{65A04378-9B33-4136-955B-D7AB6895926B}" srcOrd="0" destOrd="0" presId="urn:microsoft.com/office/officeart/2005/8/layout/gear1"/>
    <dgm:cxn modelId="{1C2A645F-A69C-414D-A276-188DF16DC0C3}" type="presOf" srcId="{B7E4BB9A-E544-47B6-B0A2-A3A5CF804269}" destId="{70F0206D-A944-4C4C-BD27-A8607C2D0FDD}" srcOrd="0" destOrd="0" presId="urn:microsoft.com/office/officeart/2005/8/layout/gear1"/>
    <dgm:cxn modelId="{B721FD1B-480D-4DBA-B47B-552D555127EA}" type="presOf" srcId="{7B163B92-61EF-4303-B250-370EEC0D052B}" destId="{23767B78-4AF7-49DE-9BD0-18385B044235}" srcOrd="0" destOrd="0" presId="urn:microsoft.com/office/officeart/2005/8/layout/gear1"/>
    <dgm:cxn modelId="{A151A7AD-CB59-44FD-A528-A234F8CB2AAF}" type="presOf" srcId="{88F8BD47-F0A2-43C9-9F7D-5A560CE4DD51}" destId="{86A05308-A4D0-4193-B501-161E2167236D}" srcOrd="0" destOrd="0" presId="urn:microsoft.com/office/officeart/2005/8/layout/gear1"/>
    <dgm:cxn modelId="{2899BA31-6697-481C-9096-5B2A78CCB384}" type="presOf" srcId="{7729614C-F3AA-4458-8649-943F1C2D82FC}" destId="{635A3DF4-3ACA-4F75-94FD-C04FBC3D5058}" srcOrd="2" destOrd="0" presId="urn:microsoft.com/office/officeart/2005/8/layout/gear1"/>
    <dgm:cxn modelId="{107F9EF0-C69C-4C02-86E8-03FC36F27648}" type="presOf" srcId="{88F8BD47-F0A2-43C9-9F7D-5A560CE4DD51}" destId="{E19A860A-DE9F-4783-B1D2-66AA02987453}" srcOrd="2" destOrd="0" presId="urn:microsoft.com/office/officeart/2005/8/layout/gear1"/>
    <dgm:cxn modelId="{E7FD09D0-9530-4E17-8E7B-206B1DE1774B}" type="presOf" srcId="{7729614C-F3AA-4458-8649-943F1C2D82FC}" destId="{E9C10245-32AA-485E-8DC3-2DA4F33C149E}" srcOrd="3" destOrd="0" presId="urn:microsoft.com/office/officeart/2005/8/layout/gear1"/>
    <dgm:cxn modelId="{9DC7F40E-BFC6-4521-B7F7-12AE2C3DEB63}" type="presOf" srcId="{7729614C-F3AA-4458-8649-943F1C2D82FC}" destId="{6E6962A5-9E86-42A6-9891-E691B6F3249B}" srcOrd="0" destOrd="0" presId="urn:microsoft.com/office/officeart/2005/8/layout/gear1"/>
    <dgm:cxn modelId="{513AA55B-14EB-4B77-8D5F-1AD5E5E9A851}" type="presOf" srcId="{B7E4BB9A-E544-47B6-B0A2-A3A5CF804269}" destId="{823AA044-1208-43F2-B163-AC9B055B16E0}" srcOrd="1" destOrd="0" presId="urn:microsoft.com/office/officeart/2005/8/layout/gear1"/>
    <dgm:cxn modelId="{6253ABD4-9071-4512-B8D1-2D6472447E81}" srcId="{013239B4-4B19-4C64-92DE-653C3FF81964}" destId="{88F8BD47-F0A2-43C9-9F7D-5A560CE4DD51}" srcOrd="0" destOrd="0" parTransId="{CE7E84D2-50DC-4EEF-A27D-5556BBEB3E19}" sibTransId="{5394924C-411E-46BA-A14B-BA3A02A9DBAD}"/>
    <dgm:cxn modelId="{452686B0-1788-4361-A59E-8A9E32A155B0}" type="presOf" srcId="{5394924C-411E-46BA-A14B-BA3A02A9DBAD}" destId="{0390E884-7893-434F-9B7E-34349F4903A4}" srcOrd="0" destOrd="0" presId="urn:microsoft.com/office/officeart/2005/8/layout/gear1"/>
    <dgm:cxn modelId="{226448C9-F3BD-43B9-BC05-79D08751C01C}" type="presOf" srcId="{88F8BD47-F0A2-43C9-9F7D-5A560CE4DD51}" destId="{002CC350-6FD1-4D7B-A584-AE6A9986F16E}" srcOrd="1" destOrd="0" presId="urn:microsoft.com/office/officeart/2005/8/layout/gear1"/>
    <dgm:cxn modelId="{ECFAA60D-A83B-4CAA-A147-9A05231B3E48}" type="presOf" srcId="{7729614C-F3AA-4458-8649-943F1C2D82FC}" destId="{4FEF985A-E16A-40DA-AA93-9862F230BE1B}" srcOrd="1" destOrd="0" presId="urn:microsoft.com/office/officeart/2005/8/layout/gear1"/>
    <dgm:cxn modelId="{523E03C4-D152-401A-933F-41DDB418BB8A}" srcId="{013239B4-4B19-4C64-92DE-653C3FF81964}" destId="{7729614C-F3AA-4458-8649-943F1C2D82FC}" srcOrd="2" destOrd="0" parTransId="{88586717-5041-4755-BF79-705CBD7845A3}" sibTransId="{7B163B92-61EF-4303-B250-370EEC0D052B}"/>
    <dgm:cxn modelId="{1B29938B-CA08-4D52-9088-04821C0DF108}" srcId="{013239B4-4B19-4C64-92DE-653C3FF81964}" destId="{B7E4BB9A-E544-47B6-B0A2-A3A5CF804269}" srcOrd="1" destOrd="0" parTransId="{D153F3DE-CAD5-4CC8-B247-5809DEA7A53A}" sibTransId="{96E33045-FBFC-467E-8230-13A6B4865BF8}"/>
    <dgm:cxn modelId="{C6493999-4473-4250-8FA2-D406A8FFBDC6}" type="presOf" srcId="{96E33045-FBFC-467E-8230-13A6B4865BF8}" destId="{F1020101-4B42-45B7-954A-50F8F57CB9FE}" srcOrd="0" destOrd="0" presId="urn:microsoft.com/office/officeart/2005/8/layout/gear1"/>
    <dgm:cxn modelId="{580D1291-D06A-4818-AC90-A2C28521DDD6}" type="presOf" srcId="{B7E4BB9A-E544-47B6-B0A2-A3A5CF804269}" destId="{D7287AE3-A916-454E-8FE4-D4BE00C92085}" srcOrd="2" destOrd="0" presId="urn:microsoft.com/office/officeart/2005/8/layout/gear1"/>
    <dgm:cxn modelId="{6850E83B-CE57-4169-8C4D-5BA7C785B76B}" type="presParOf" srcId="{65A04378-9B33-4136-955B-D7AB6895926B}" destId="{86A05308-A4D0-4193-B501-161E2167236D}" srcOrd="0" destOrd="0" presId="urn:microsoft.com/office/officeart/2005/8/layout/gear1"/>
    <dgm:cxn modelId="{DC36C76D-11DC-459F-A0B5-6928D8F216DA}" type="presParOf" srcId="{65A04378-9B33-4136-955B-D7AB6895926B}" destId="{002CC350-6FD1-4D7B-A584-AE6A9986F16E}" srcOrd="1" destOrd="0" presId="urn:microsoft.com/office/officeart/2005/8/layout/gear1"/>
    <dgm:cxn modelId="{413207FB-C68F-4F02-AD66-C5235F654B3A}" type="presParOf" srcId="{65A04378-9B33-4136-955B-D7AB6895926B}" destId="{E19A860A-DE9F-4783-B1D2-66AA02987453}" srcOrd="2" destOrd="0" presId="urn:microsoft.com/office/officeart/2005/8/layout/gear1"/>
    <dgm:cxn modelId="{F1F7511D-2AE3-4949-A19A-3E2F82573791}" type="presParOf" srcId="{65A04378-9B33-4136-955B-D7AB6895926B}" destId="{70F0206D-A944-4C4C-BD27-A8607C2D0FDD}" srcOrd="3" destOrd="0" presId="urn:microsoft.com/office/officeart/2005/8/layout/gear1"/>
    <dgm:cxn modelId="{DA79FFCA-9D63-4E82-8529-1927842D471B}" type="presParOf" srcId="{65A04378-9B33-4136-955B-D7AB6895926B}" destId="{823AA044-1208-43F2-B163-AC9B055B16E0}" srcOrd="4" destOrd="0" presId="urn:microsoft.com/office/officeart/2005/8/layout/gear1"/>
    <dgm:cxn modelId="{CBB45D3C-BFC8-4A54-A436-89379B887386}" type="presParOf" srcId="{65A04378-9B33-4136-955B-D7AB6895926B}" destId="{D7287AE3-A916-454E-8FE4-D4BE00C92085}" srcOrd="5" destOrd="0" presId="urn:microsoft.com/office/officeart/2005/8/layout/gear1"/>
    <dgm:cxn modelId="{B9E3AAD2-39EC-4848-9338-50EE4FA5FB41}" type="presParOf" srcId="{65A04378-9B33-4136-955B-D7AB6895926B}" destId="{6E6962A5-9E86-42A6-9891-E691B6F3249B}" srcOrd="6" destOrd="0" presId="urn:microsoft.com/office/officeart/2005/8/layout/gear1"/>
    <dgm:cxn modelId="{84B87576-B402-4AF7-A89E-898F5C74EA7D}" type="presParOf" srcId="{65A04378-9B33-4136-955B-D7AB6895926B}" destId="{4FEF985A-E16A-40DA-AA93-9862F230BE1B}" srcOrd="7" destOrd="0" presId="urn:microsoft.com/office/officeart/2005/8/layout/gear1"/>
    <dgm:cxn modelId="{683F3FC1-3F67-4751-8742-BB4389EB7A02}" type="presParOf" srcId="{65A04378-9B33-4136-955B-D7AB6895926B}" destId="{635A3DF4-3ACA-4F75-94FD-C04FBC3D5058}" srcOrd="8" destOrd="0" presId="urn:microsoft.com/office/officeart/2005/8/layout/gear1"/>
    <dgm:cxn modelId="{8100AB88-07B8-4030-AB1A-2F2AD8D4A296}" type="presParOf" srcId="{65A04378-9B33-4136-955B-D7AB6895926B}" destId="{E9C10245-32AA-485E-8DC3-2DA4F33C149E}" srcOrd="9" destOrd="0" presId="urn:microsoft.com/office/officeart/2005/8/layout/gear1"/>
    <dgm:cxn modelId="{0F5F524A-9C21-4870-A38F-753E31A7EC49}" type="presParOf" srcId="{65A04378-9B33-4136-955B-D7AB6895926B}" destId="{0390E884-7893-434F-9B7E-34349F4903A4}" srcOrd="10" destOrd="0" presId="urn:microsoft.com/office/officeart/2005/8/layout/gear1"/>
    <dgm:cxn modelId="{663E0BEB-ECB7-4484-BE17-CE8D2A45C667}" type="presParOf" srcId="{65A04378-9B33-4136-955B-D7AB6895926B}" destId="{F1020101-4B42-45B7-954A-50F8F57CB9FE}" srcOrd="11" destOrd="0" presId="urn:microsoft.com/office/officeart/2005/8/layout/gear1"/>
    <dgm:cxn modelId="{D125BA82-AAC3-4103-8691-B8FC54A349D6}" type="presParOf" srcId="{65A04378-9B33-4136-955B-D7AB6895926B}" destId="{23767B78-4AF7-49DE-9BD0-18385B044235}" srcOrd="12" destOrd="0" presId="urn:microsoft.com/office/officeart/2005/8/layout/gear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2C3A2A-730B-4858-81A8-B4A508860BCA}" type="doc">
      <dgm:prSet loTypeId="urn:microsoft.com/office/officeart/2005/8/layout/pyramid4" loCatId="pyramid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CCA8FD-4050-45AD-8C1C-CE9504978598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dirty="0" smtClean="0"/>
            <a:t>Тематическое физкультурное занятие «Тренировка будущих космонавтов»</a:t>
          </a:r>
          <a:endParaRPr lang="ru-RU" sz="1400" b="1" dirty="0"/>
        </a:p>
      </dgm:t>
    </dgm:pt>
    <dgm:pt modelId="{18814A7A-C7AC-4E71-BF1E-242BEFBA3DCC}" type="parTrans" cxnId="{A08C3591-2AFC-4508-83ED-5DEC8D538CB0}">
      <dgm:prSet/>
      <dgm:spPr/>
      <dgm:t>
        <a:bodyPr/>
        <a:lstStyle/>
        <a:p>
          <a:endParaRPr lang="ru-RU"/>
        </a:p>
      </dgm:t>
    </dgm:pt>
    <dgm:pt modelId="{4D091648-0140-43A5-BED2-58584BF87FC3}" type="sibTrans" cxnId="{A08C3591-2AFC-4508-83ED-5DEC8D538CB0}">
      <dgm:prSet/>
      <dgm:spPr/>
      <dgm:t>
        <a:bodyPr/>
        <a:lstStyle/>
        <a:p>
          <a:endParaRPr lang="ru-RU"/>
        </a:p>
      </dgm:t>
    </dgm:pt>
    <dgm:pt modelId="{97E23ABF-96A8-4017-8149-536F20364626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dirty="0" smtClean="0"/>
            <a:t>Утренняя гимнастика </a:t>
          </a:r>
          <a:r>
            <a:rPr lang="ru-RU" sz="1200" b="1" dirty="0" smtClean="0"/>
            <a:t>«Космонавты», Подвижные игры</a:t>
          </a:r>
          <a:endParaRPr lang="ru-RU" sz="1400" b="1" dirty="0"/>
        </a:p>
      </dgm:t>
    </dgm:pt>
    <dgm:pt modelId="{51D428DD-3422-425B-83FE-09D885A8D20B}" type="parTrans" cxnId="{B368D3B9-6DA1-4915-A825-B6BFB5B31709}">
      <dgm:prSet/>
      <dgm:spPr/>
      <dgm:t>
        <a:bodyPr/>
        <a:lstStyle/>
        <a:p>
          <a:endParaRPr lang="ru-RU"/>
        </a:p>
      </dgm:t>
    </dgm:pt>
    <dgm:pt modelId="{3FC1B3F2-0930-4F57-9DE9-C0105415981A}" type="sibTrans" cxnId="{B368D3B9-6DA1-4915-A825-B6BFB5B31709}">
      <dgm:prSet/>
      <dgm:spPr/>
      <dgm:t>
        <a:bodyPr/>
        <a:lstStyle/>
        <a:p>
          <a:endParaRPr lang="ru-RU"/>
        </a:p>
      </dgm:t>
    </dgm:pt>
    <dgm:pt modelId="{E295EBD6-C1DA-4019-8B28-F4D5A408EDE2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dirty="0" smtClean="0"/>
            <a:t>Развлечение «Дорога в космос»</a:t>
          </a:r>
          <a:endParaRPr lang="ru-RU" sz="1400" b="1" dirty="0"/>
        </a:p>
      </dgm:t>
    </dgm:pt>
    <dgm:pt modelId="{3420E2B1-65B6-4F91-AC25-CA3B3400BC7C}" type="parTrans" cxnId="{F4AC11A5-844A-4E5D-ABFB-342D7A81A9CF}">
      <dgm:prSet/>
      <dgm:spPr/>
      <dgm:t>
        <a:bodyPr/>
        <a:lstStyle/>
        <a:p>
          <a:endParaRPr lang="ru-RU"/>
        </a:p>
      </dgm:t>
    </dgm:pt>
    <dgm:pt modelId="{2FEB3F6C-3960-4D50-AF58-DAAE23939D27}" type="sibTrans" cxnId="{F4AC11A5-844A-4E5D-ABFB-342D7A81A9CF}">
      <dgm:prSet/>
      <dgm:spPr/>
      <dgm:t>
        <a:bodyPr/>
        <a:lstStyle/>
        <a:p>
          <a:endParaRPr lang="ru-RU"/>
        </a:p>
      </dgm:t>
    </dgm:pt>
    <dgm:pt modelId="{F9B2C5C9-F1B0-4A1C-B0B1-95C6F1B340C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/>
            <a:t>«Физическая культура»</a:t>
          </a:r>
          <a:endParaRPr lang="ru-RU" sz="1400" b="1" dirty="0"/>
        </a:p>
      </dgm:t>
    </dgm:pt>
    <dgm:pt modelId="{60A1B524-8306-4113-9FE6-1C86D04967CE}" type="parTrans" cxnId="{5D720822-DCE1-4E42-B7DF-48F7375406FD}">
      <dgm:prSet/>
      <dgm:spPr/>
      <dgm:t>
        <a:bodyPr/>
        <a:lstStyle/>
        <a:p>
          <a:endParaRPr lang="ru-RU"/>
        </a:p>
      </dgm:t>
    </dgm:pt>
    <dgm:pt modelId="{9ADC5017-073B-4E36-9A9C-87EF87C780C0}" type="sibTrans" cxnId="{5D720822-DCE1-4E42-B7DF-48F7375406FD}">
      <dgm:prSet/>
      <dgm:spPr/>
      <dgm:t>
        <a:bodyPr/>
        <a:lstStyle/>
        <a:p>
          <a:endParaRPr lang="ru-RU"/>
        </a:p>
      </dgm:t>
    </dgm:pt>
    <dgm:pt modelId="{6EF17988-1C30-449B-B8D0-50B12E39828C}" type="pres">
      <dgm:prSet presAssocID="{4A2C3A2A-730B-4858-81A8-B4A508860BC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010534-B170-4900-88D6-5BDD10E6FE11}" type="pres">
      <dgm:prSet presAssocID="{4A2C3A2A-730B-4858-81A8-B4A508860BCA}" presName="triangle1" presStyleLbl="node1" presStyleIdx="0" presStyleCnt="4" custAng="0" custLinFactNeighborX="1040" custLinFactNeighborY="-1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5446D-6BD7-457B-A980-FC2BA287960F}" type="pres">
      <dgm:prSet presAssocID="{4A2C3A2A-730B-4858-81A8-B4A508860BCA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E7419-432B-49F7-88B9-4133018E48F7}" type="pres">
      <dgm:prSet presAssocID="{4A2C3A2A-730B-4858-81A8-B4A508860BC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84267-90F7-4453-AFDE-44EF2A48A252}" type="pres">
      <dgm:prSet presAssocID="{4A2C3A2A-730B-4858-81A8-B4A508860BCA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38A9D1-C7C2-4673-8A46-F5A0F4761FB2}" type="presOf" srcId="{97E23ABF-96A8-4017-8149-536F20364626}" destId="{87B5446D-6BD7-457B-A980-FC2BA287960F}" srcOrd="0" destOrd="0" presId="urn:microsoft.com/office/officeart/2005/8/layout/pyramid4"/>
    <dgm:cxn modelId="{3251CE6D-6210-4BF8-9698-C6F35FB7ABAB}" type="presOf" srcId="{F9B2C5C9-F1B0-4A1C-B0B1-95C6F1B340C0}" destId="{9E4E7419-432B-49F7-88B9-4133018E48F7}" srcOrd="0" destOrd="0" presId="urn:microsoft.com/office/officeart/2005/8/layout/pyramid4"/>
    <dgm:cxn modelId="{F4AC11A5-844A-4E5D-ABFB-342D7A81A9CF}" srcId="{4A2C3A2A-730B-4858-81A8-B4A508860BCA}" destId="{E295EBD6-C1DA-4019-8B28-F4D5A408EDE2}" srcOrd="3" destOrd="0" parTransId="{3420E2B1-65B6-4F91-AC25-CA3B3400BC7C}" sibTransId="{2FEB3F6C-3960-4D50-AF58-DAAE23939D27}"/>
    <dgm:cxn modelId="{5D720822-DCE1-4E42-B7DF-48F7375406FD}" srcId="{4A2C3A2A-730B-4858-81A8-B4A508860BCA}" destId="{F9B2C5C9-F1B0-4A1C-B0B1-95C6F1B340C0}" srcOrd="2" destOrd="0" parTransId="{60A1B524-8306-4113-9FE6-1C86D04967CE}" sibTransId="{9ADC5017-073B-4E36-9A9C-87EF87C780C0}"/>
    <dgm:cxn modelId="{B368D3B9-6DA1-4915-A825-B6BFB5B31709}" srcId="{4A2C3A2A-730B-4858-81A8-B4A508860BCA}" destId="{97E23ABF-96A8-4017-8149-536F20364626}" srcOrd="1" destOrd="0" parTransId="{51D428DD-3422-425B-83FE-09D885A8D20B}" sibTransId="{3FC1B3F2-0930-4F57-9DE9-C0105415981A}"/>
    <dgm:cxn modelId="{C552602A-A9FE-438B-97FE-9454A327C10C}" type="presOf" srcId="{01CCA8FD-4050-45AD-8C1C-CE9504978598}" destId="{03010534-B170-4900-88D6-5BDD10E6FE11}" srcOrd="0" destOrd="0" presId="urn:microsoft.com/office/officeart/2005/8/layout/pyramid4"/>
    <dgm:cxn modelId="{A08C3591-2AFC-4508-83ED-5DEC8D538CB0}" srcId="{4A2C3A2A-730B-4858-81A8-B4A508860BCA}" destId="{01CCA8FD-4050-45AD-8C1C-CE9504978598}" srcOrd="0" destOrd="0" parTransId="{18814A7A-C7AC-4E71-BF1E-242BEFBA3DCC}" sibTransId="{4D091648-0140-43A5-BED2-58584BF87FC3}"/>
    <dgm:cxn modelId="{9455C16C-024F-4E30-9D81-728FE571AA6A}" type="presOf" srcId="{4A2C3A2A-730B-4858-81A8-B4A508860BCA}" destId="{6EF17988-1C30-449B-B8D0-50B12E39828C}" srcOrd="0" destOrd="0" presId="urn:microsoft.com/office/officeart/2005/8/layout/pyramid4"/>
    <dgm:cxn modelId="{2D4CE43C-2C81-4A57-9C63-82A8B32CD802}" type="presOf" srcId="{E295EBD6-C1DA-4019-8B28-F4D5A408EDE2}" destId="{19684267-90F7-4453-AFDE-44EF2A48A252}" srcOrd="0" destOrd="0" presId="urn:microsoft.com/office/officeart/2005/8/layout/pyramid4"/>
    <dgm:cxn modelId="{475C7FF9-26E4-473E-857F-21D0A36C4449}" type="presParOf" srcId="{6EF17988-1C30-449B-B8D0-50B12E39828C}" destId="{03010534-B170-4900-88D6-5BDD10E6FE11}" srcOrd="0" destOrd="0" presId="urn:microsoft.com/office/officeart/2005/8/layout/pyramid4"/>
    <dgm:cxn modelId="{59698F00-813A-491F-B72E-EE59DDA72AF0}" type="presParOf" srcId="{6EF17988-1C30-449B-B8D0-50B12E39828C}" destId="{87B5446D-6BD7-457B-A980-FC2BA287960F}" srcOrd="1" destOrd="0" presId="urn:microsoft.com/office/officeart/2005/8/layout/pyramid4"/>
    <dgm:cxn modelId="{8F64C9D0-88C4-4C89-B5C8-6CF1706E298D}" type="presParOf" srcId="{6EF17988-1C30-449B-B8D0-50B12E39828C}" destId="{9E4E7419-432B-49F7-88B9-4133018E48F7}" srcOrd="2" destOrd="0" presId="urn:microsoft.com/office/officeart/2005/8/layout/pyramid4"/>
    <dgm:cxn modelId="{DFB3C8A2-6B1B-44B0-BFD3-1667D48935C1}" type="presParOf" srcId="{6EF17988-1C30-449B-B8D0-50B12E39828C}" destId="{19684267-90F7-4453-AFDE-44EF2A48A252}" srcOrd="3" destOrd="0" presId="urn:microsoft.com/office/officeart/2005/8/layout/pyramid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CCED0C-FC6C-4349-AB2D-0F28EC3B36C0}" type="doc">
      <dgm:prSet loTypeId="urn:microsoft.com/office/officeart/2005/8/layout/hierarchy3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84AD6-24DA-4BD4-81DD-1B10261E0226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«Здоровье»</a:t>
          </a:r>
          <a:endParaRPr lang="ru-RU" dirty="0"/>
        </a:p>
      </dgm:t>
    </dgm:pt>
    <dgm:pt modelId="{F64DFA12-F882-449F-9F73-699E074D820D}" type="parTrans" cxnId="{85AD2B00-D3D4-4B0B-A2C3-DF66A273F641}">
      <dgm:prSet/>
      <dgm:spPr/>
      <dgm:t>
        <a:bodyPr/>
        <a:lstStyle/>
        <a:p>
          <a:endParaRPr lang="ru-RU"/>
        </a:p>
      </dgm:t>
    </dgm:pt>
    <dgm:pt modelId="{1071B826-D026-4248-9467-3BCC10D47AC9}" type="sibTrans" cxnId="{85AD2B00-D3D4-4B0B-A2C3-DF66A273F641}">
      <dgm:prSet/>
      <dgm:spPr/>
      <dgm:t>
        <a:bodyPr/>
        <a:lstStyle/>
        <a:p>
          <a:endParaRPr lang="ru-RU"/>
        </a:p>
      </dgm:t>
    </dgm:pt>
    <dgm:pt modelId="{3405BEF3-9359-41E3-ACD8-6D388DFCA4A0}">
      <dgm:prSet phldrT="[Текст]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ru-RU" dirty="0" smtClean="0"/>
            <a:t>Беседа «Кого принимают в космонавты?»</a:t>
          </a:r>
          <a:endParaRPr lang="ru-RU" dirty="0"/>
        </a:p>
      </dgm:t>
    </dgm:pt>
    <dgm:pt modelId="{3E235DBF-41DF-41F5-ABAD-6A751530B7DA}" type="parTrans" cxnId="{91225F5B-9BDC-424C-9D7D-ACAAFAABD134}">
      <dgm:prSet/>
      <dgm:spPr/>
      <dgm:t>
        <a:bodyPr/>
        <a:lstStyle/>
        <a:p>
          <a:endParaRPr lang="ru-RU"/>
        </a:p>
      </dgm:t>
    </dgm:pt>
    <dgm:pt modelId="{A834A4D5-E719-4E88-9A5B-016EF9462DB4}" type="sibTrans" cxnId="{91225F5B-9BDC-424C-9D7D-ACAAFAABD134}">
      <dgm:prSet/>
      <dgm:spPr/>
      <dgm:t>
        <a:bodyPr/>
        <a:lstStyle/>
        <a:p>
          <a:endParaRPr lang="ru-RU"/>
        </a:p>
      </dgm:t>
    </dgm:pt>
    <dgm:pt modelId="{1BFAE647-1532-401A-A9DB-2BB810ADF266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«Безопасность»</a:t>
          </a:r>
          <a:endParaRPr lang="ru-RU" dirty="0"/>
        </a:p>
      </dgm:t>
    </dgm:pt>
    <dgm:pt modelId="{FC2DE5E9-BFC2-451C-866D-8B2A5000E9E3}" type="parTrans" cxnId="{ECA7EC3A-07AC-4360-8220-38E9C31E75C6}">
      <dgm:prSet/>
      <dgm:spPr/>
      <dgm:t>
        <a:bodyPr/>
        <a:lstStyle/>
        <a:p>
          <a:endParaRPr lang="ru-RU"/>
        </a:p>
      </dgm:t>
    </dgm:pt>
    <dgm:pt modelId="{E1C8F979-079D-44F5-8444-1C5B322CD1B2}" type="sibTrans" cxnId="{ECA7EC3A-07AC-4360-8220-38E9C31E75C6}">
      <dgm:prSet/>
      <dgm:spPr/>
      <dgm:t>
        <a:bodyPr/>
        <a:lstStyle/>
        <a:p>
          <a:endParaRPr lang="ru-RU"/>
        </a:p>
      </dgm:t>
    </dgm:pt>
    <dgm:pt modelId="{ADA453AB-4479-4D52-AD41-870573EDC1BF}">
      <dgm:prSet phldrT="[Текст]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ru-RU" dirty="0" smtClean="0"/>
            <a:t>Занятие «Поможем жителям  грустной планеты»</a:t>
          </a:r>
          <a:endParaRPr lang="ru-RU" dirty="0"/>
        </a:p>
      </dgm:t>
    </dgm:pt>
    <dgm:pt modelId="{1ABB73BF-A388-4100-94CE-F199BE01D09A}" type="parTrans" cxnId="{9786D419-3740-4FF8-AE0C-38174B7402E1}">
      <dgm:prSet/>
      <dgm:spPr/>
      <dgm:t>
        <a:bodyPr/>
        <a:lstStyle/>
        <a:p>
          <a:endParaRPr lang="ru-RU"/>
        </a:p>
      </dgm:t>
    </dgm:pt>
    <dgm:pt modelId="{B31B469E-BBA7-4A95-A366-4DB3973DD2C1}" type="sibTrans" cxnId="{9786D419-3740-4FF8-AE0C-38174B7402E1}">
      <dgm:prSet/>
      <dgm:spPr/>
      <dgm:t>
        <a:bodyPr/>
        <a:lstStyle/>
        <a:p>
          <a:endParaRPr lang="ru-RU"/>
        </a:p>
      </dgm:t>
    </dgm:pt>
    <dgm:pt modelId="{7718389C-0357-4A5F-8FE7-B41B10B234FF}">
      <dgm:prSet phldrT="[Текст]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ru-RU" dirty="0" smtClean="0"/>
            <a:t>Беседа «Что случится с нашей планетой, если…»</a:t>
          </a:r>
          <a:endParaRPr lang="ru-RU" dirty="0"/>
        </a:p>
      </dgm:t>
    </dgm:pt>
    <dgm:pt modelId="{C643E636-4230-42BF-96EE-99AF07CD0996}" type="parTrans" cxnId="{7F5535E3-FF4C-49E9-A12A-6CE9706D19DB}">
      <dgm:prSet/>
      <dgm:spPr/>
      <dgm:t>
        <a:bodyPr/>
        <a:lstStyle/>
        <a:p>
          <a:endParaRPr lang="ru-RU"/>
        </a:p>
      </dgm:t>
    </dgm:pt>
    <dgm:pt modelId="{0F14C062-D2C9-4F01-B92C-EE328944AB90}" type="sibTrans" cxnId="{7F5535E3-FF4C-49E9-A12A-6CE9706D19DB}">
      <dgm:prSet/>
      <dgm:spPr/>
      <dgm:t>
        <a:bodyPr/>
        <a:lstStyle/>
        <a:p>
          <a:endParaRPr lang="ru-RU"/>
        </a:p>
      </dgm:t>
    </dgm:pt>
    <dgm:pt modelId="{B68A900C-5136-4620-ADF9-FFDB7A1D7520}" type="pres">
      <dgm:prSet presAssocID="{EFCCED0C-FC6C-4349-AB2D-0F28EC3B36C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9260D2-5572-45B6-B288-8F661624FD31}" type="pres">
      <dgm:prSet presAssocID="{D5A84AD6-24DA-4BD4-81DD-1B10261E0226}" presName="root" presStyleCnt="0"/>
      <dgm:spPr/>
    </dgm:pt>
    <dgm:pt modelId="{F8587F75-4C16-4561-96D7-874A90A5F8C6}" type="pres">
      <dgm:prSet presAssocID="{D5A84AD6-24DA-4BD4-81DD-1B10261E0226}" presName="rootComposite" presStyleCnt="0"/>
      <dgm:spPr/>
    </dgm:pt>
    <dgm:pt modelId="{F6D34753-092E-413F-947A-8AE31DF0DA5A}" type="pres">
      <dgm:prSet presAssocID="{D5A84AD6-24DA-4BD4-81DD-1B10261E0226}" presName="rootText" presStyleLbl="node1" presStyleIdx="0" presStyleCnt="2"/>
      <dgm:spPr/>
      <dgm:t>
        <a:bodyPr/>
        <a:lstStyle/>
        <a:p>
          <a:endParaRPr lang="ru-RU"/>
        </a:p>
      </dgm:t>
    </dgm:pt>
    <dgm:pt modelId="{3FB741BA-1ED8-4542-A7C2-B18ECF929C21}" type="pres">
      <dgm:prSet presAssocID="{D5A84AD6-24DA-4BD4-81DD-1B10261E0226}" presName="rootConnector" presStyleLbl="node1" presStyleIdx="0" presStyleCnt="2"/>
      <dgm:spPr/>
      <dgm:t>
        <a:bodyPr/>
        <a:lstStyle/>
        <a:p>
          <a:endParaRPr lang="ru-RU"/>
        </a:p>
      </dgm:t>
    </dgm:pt>
    <dgm:pt modelId="{71AB200F-62AC-4CA5-B0BA-64E778E02A12}" type="pres">
      <dgm:prSet presAssocID="{D5A84AD6-24DA-4BD4-81DD-1B10261E0226}" presName="childShape" presStyleCnt="0"/>
      <dgm:spPr/>
    </dgm:pt>
    <dgm:pt modelId="{8C36F0BA-0C27-4E04-A2FC-0A5F1FB90441}" type="pres">
      <dgm:prSet presAssocID="{3E235DBF-41DF-41F5-ABAD-6A751530B7D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4C2FE197-3EFC-4708-AA88-21F55B71A91D}" type="pres">
      <dgm:prSet presAssocID="{3405BEF3-9359-41E3-ACD8-6D388DFCA4A0}" presName="childText" presStyleLbl="bgAcc1" presStyleIdx="0" presStyleCnt="3" custLinFactNeighborX="248" custLinFactNeighborY="2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05869-A45F-43AA-AA3F-775245C795E2}" type="pres">
      <dgm:prSet presAssocID="{1BFAE647-1532-401A-A9DB-2BB810ADF266}" presName="root" presStyleCnt="0"/>
      <dgm:spPr/>
    </dgm:pt>
    <dgm:pt modelId="{728BB994-C076-4B4B-BA38-A8B7A21FDCE7}" type="pres">
      <dgm:prSet presAssocID="{1BFAE647-1532-401A-A9DB-2BB810ADF266}" presName="rootComposite" presStyleCnt="0"/>
      <dgm:spPr/>
    </dgm:pt>
    <dgm:pt modelId="{825ECCA7-195F-4BF9-ACFE-0814F776B1FB}" type="pres">
      <dgm:prSet presAssocID="{1BFAE647-1532-401A-A9DB-2BB810ADF266}" presName="rootText" presStyleLbl="node1" presStyleIdx="1" presStyleCnt="2"/>
      <dgm:spPr/>
      <dgm:t>
        <a:bodyPr/>
        <a:lstStyle/>
        <a:p>
          <a:endParaRPr lang="ru-RU"/>
        </a:p>
      </dgm:t>
    </dgm:pt>
    <dgm:pt modelId="{E5AC5B0C-CF92-4A0E-882B-863530170314}" type="pres">
      <dgm:prSet presAssocID="{1BFAE647-1532-401A-A9DB-2BB810ADF266}" presName="rootConnector" presStyleLbl="node1" presStyleIdx="1" presStyleCnt="2"/>
      <dgm:spPr/>
      <dgm:t>
        <a:bodyPr/>
        <a:lstStyle/>
        <a:p>
          <a:endParaRPr lang="ru-RU"/>
        </a:p>
      </dgm:t>
    </dgm:pt>
    <dgm:pt modelId="{C73C91CA-19C2-4B24-BC16-F0DED557E4AE}" type="pres">
      <dgm:prSet presAssocID="{1BFAE647-1532-401A-A9DB-2BB810ADF266}" presName="childShape" presStyleCnt="0"/>
      <dgm:spPr/>
    </dgm:pt>
    <dgm:pt modelId="{059197B8-70DB-41BA-A7D5-4882605AA5EB}" type="pres">
      <dgm:prSet presAssocID="{1ABB73BF-A388-4100-94CE-F199BE01D09A}" presName="Name13" presStyleLbl="parChTrans1D2" presStyleIdx="1" presStyleCnt="3"/>
      <dgm:spPr/>
      <dgm:t>
        <a:bodyPr/>
        <a:lstStyle/>
        <a:p>
          <a:endParaRPr lang="ru-RU"/>
        </a:p>
      </dgm:t>
    </dgm:pt>
    <dgm:pt modelId="{9C2CE737-BA1F-43C7-89B8-A3011159E42C}" type="pres">
      <dgm:prSet presAssocID="{ADA453AB-4479-4D52-AD41-870573EDC1BF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FEBA6-56ED-4EB9-A86D-55EE4485C532}" type="pres">
      <dgm:prSet presAssocID="{C643E636-4230-42BF-96EE-99AF07CD0996}" presName="Name13" presStyleLbl="parChTrans1D2" presStyleIdx="2" presStyleCnt="3"/>
      <dgm:spPr/>
      <dgm:t>
        <a:bodyPr/>
        <a:lstStyle/>
        <a:p>
          <a:endParaRPr lang="ru-RU"/>
        </a:p>
      </dgm:t>
    </dgm:pt>
    <dgm:pt modelId="{CA991D7A-70D0-4EFF-A5F2-BD50AA22D516}" type="pres">
      <dgm:prSet presAssocID="{7718389C-0357-4A5F-8FE7-B41B10B234FF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86D419-3740-4FF8-AE0C-38174B7402E1}" srcId="{1BFAE647-1532-401A-A9DB-2BB810ADF266}" destId="{ADA453AB-4479-4D52-AD41-870573EDC1BF}" srcOrd="0" destOrd="0" parTransId="{1ABB73BF-A388-4100-94CE-F199BE01D09A}" sibTransId="{B31B469E-BBA7-4A95-A366-4DB3973DD2C1}"/>
    <dgm:cxn modelId="{A852013B-DEAE-488E-B4DD-14F1D425F464}" type="presOf" srcId="{3405BEF3-9359-41E3-ACD8-6D388DFCA4A0}" destId="{4C2FE197-3EFC-4708-AA88-21F55B71A91D}" srcOrd="0" destOrd="0" presId="urn:microsoft.com/office/officeart/2005/8/layout/hierarchy3"/>
    <dgm:cxn modelId="{0A54D991-EDA3-43FB-BA8F-2C89EF159D5D}" type="presOf" srcId="{7718389C-0357-4A5F-8FE7-B41B10B234FF}" destId="{CA991D7A-70D0-4EFF-A5F2-BD50AA22D516}" srcOrd="0" destOrd="0" presId="urn:microsoft.com/office/officeart/2005/8/layout/hierarchy3"/>
    <dgm:cxn modelId="{6921D978-6093-43C1-A350-F3F469A260E7}" type="presOf" srcId="{1BFAE647-1532-401A-A9DB-2BB810ADF266}" destId="{825ECCA7-195F-4BF9-ACFE-0814F776B1FB}" srcOrd="0" destOrd="0" presId="urn:microsoft.com/office/officeart/2005/8/layout/hierarchy3"/>
    <dgm:cxn modelId="{7F5535E3-FF4C-49E9-A12A-6CE9706D19DB}" srcId="{1BFAE647-1532-401A-A9DB-2BB810ADF266}" destId="{7718389C-0357-4A5F-8FE7-B41B10B234FF}" srcOrd="1" destOrd="0" parTransId="{C643E636-4230-42BF-96EE-99AF07CD0996}" sibTransId="{0F14C062-D2C9-4F01-B92C-EE328944AB90}"/>
    <dgm:cxn modelId="{85AD2B00-D3D4-4B0B-A2C3-DF66A273F641}" srcId="{EFCCED0C-FC6C-4349-AB2D-0F28EC3B36C0}" destId="{D5A84AD6-24DA-4BD4-81DD-1B10261E0226}" srcOrd="0" destOrd="0" parTransId="{F64DFA12-F882-449F-9F73-699E074D820D}" sibTransId="{1071B826-D026-4248-9467-3BCC10D47AC9}"/>
    <dgm:cxn modelId="{80ABD658-3DE8-4B27-A02A-FA3DBC622CF7}" type="presOf" srcId="{1BFAE647-1532-401A-A9DB-2BB810ADF266}" destId="{E5AC5B0C-CF92-4A0E-882B-863530170314}" srcOrd="1" destOrd="0" presId="urn:microsoft.com/office/officeart/2005/8/layout/hierarchy3"/>
    <dgm:cxn modelId="{ECA7EC3A-07AC-4360-8220-38E9C31E75C6}" srcId="{EFCCED0C-FC6C-4349-AB2D-0F28EC3B36C0}" destId="{1BFAE647-1532-401A-A9DB-2BB810ADF266}" srcOrd="1" destOrd="0" parTransId="{FC2DE5E9-BFC2-451C-866D-8B2A5000E9E3}" sibTransId="{E1C8F979-079D-44F5-8444-1C5B322CD1B2}"/>
    <dgm:cxn modelId="{DD26FA42-414D-4D18-845E-AC0FEA1074AE}" type="presOf" srcId="{1ABB73BF-A388-4100-94CE-F199BE01D09A}" destId="{059197B8-70DB-41BA-A7D5-4882605AA5EB}" srcOrd="0" destOrd="0" presId="urn:microsoft.com/office/officeart/2005/8/layout/hierarchy3"/>
    <dgm:cxn modelId="{CD2C7A8D-5170-4AA3-8044-159142900D0F}" type="presOf" srcId="{ADA453AB-4479-4D52-AD41-870573EDC1BF}" destId="{9C2CE737-BA1F-43C7-89B8-A3011159E42C}" srcOrd="0" destOrd="0" presId="urn:microsoft.com/office/officeart/2005/8/layout/hierarchy3"/>
    <dgm:cxn modelId="{83E01D2A-3054-4818-A2EC-E929E274084C}" type="presOf" srcId="{EFCCED0C-FC6C-4349-AB2D-0F28EC3B36C0}" destId="{B68A900C-5136-4620-ADF9-FFDB7A1D7520}" srcOrd="0" destOrd="0" presId="urn:microsoft.com/office/officeart/2005/8/layout/hierarchy3"/>
    <dgm:cxn modelId="{DDBD72E9-27A9-43C9-9490-70A6AB05E88E}" type="presOf" srcId="{C643E636-4230-42BF-96EE-99AF07CD0996}" destId="{986FEBA6-56ED-4EB9-A86D-55EE4485C532}" srcOrd="0" destOrd="0" presId="urn:microsoft.com/office/officeart/2005/8/layout/hierarchy3"/>
    <dgm:cxn modelId="{83BDFEEE-72CF-4D3A-A7B8-C9BA8165E986}" type="presOf" srcId="{D5A84AD6-24DA-4BD4-81DD-1B10261E0226}" destId="{F6D34753-092E-413F-947A-8AE31DF0DA5A}" srcOrd="0" destOrd="0" presId="urn:microsoft.com/office/officeart/2005/8/layout/hierarchy3"/>
    <dgm:cxn modelId="{A8F10CE5-076F-46B9-80CC-D258ED285FCA}" type="presOf" srcId="{3E235DBF-41DF-41F5-ABAD-6A751530B7DA}" destId="{8C36F0BA-0C27-4E04-A2FC-0A5F1FB90441}" srcOrd="0" destOrd="0" presId="urn:microsoft.com/office/officeart/2005/8/layout/hierarchy3"/>
    <dgm:cxn modelId="{A43A071E-3F90-4690-9C08-9D9E32074FF9}" type="presOf" srcId="{D5A84AD6-24DA-4BD4-81DD-1B10261E0226}" destId="{3FB741BA-1ED8-4542-A7C2-B18ECF929C21}" srcOrd="1" destOrd="0" presId="urn:microsoft.com/office/officeart/2005/8/layout/hierarchy3"/>
    <dgm:cxn modelId="{91225F5B-9BDC-424C-9D7D-ACAAFAABD134}" srcId="{D5A84AD6-24DA-4BD4-81DD-1B10261E0226}" destId="{3405BEF3-9359-41E3-ACD8-6D388DFCA4A0}" srcOrd="0" destOrd="0" parTransId="{3E235DBF-41DF-41F5-ABAD-6A751530B7DA}" sibTransId="{A834A4D5-E719-4E88-9A5B-016EF9462DB4}"/>
    <dgm:cxn modelId="{5C383E9A-D2CA-4CBE-B582-10C8DCC9DB27}" type="presParOf" srcId="{B68A900C-5136-4620-ADF9-FFDB7A1D7520}" destId="{829260D2-5572-45B6-B288-8F661624FD31}" srcOrd="0" destOrd="0" presId="urn:microsoft.com/office/officeart/2005/8/layout/hierarchy3"/>
    <dgm:cxn modelId="{C904A328-ADB9-4C83-932E-86C496BA71B5}" type="presParOf" srcId="{829260D2-5572-45B6-B288-8F661624FD31}" destId="{F8587F75-4C16-4561-96D7-874A90A5F8C6}" srcOrd="0" destOrd="0" presId="urn:microsoft.com/office/officeart/2005/8/layout/hierarchy3"/>
    <dgm:cxn modelId="{E1F63E74-6E38-491E-8B6D-80F4A8824A04}" type="presParOf" srcId="{F8587F75-4C16-4561-96D7-874A90A5F8C6}" destId="{F6D34753-092E-413F-947A-8AE31DF0DA5A}" srcOrd="0" destOrd="0" presId="urn:microsoft.com/office/officeart/2005/8/layout/hierarchy3"/>
    <dgm:cxn modelId="{414BF6DF-7A8E-4059-A278-C60C1D4B1D97}" type="presParOf" srcId="{F8587F75-4C16-4561-96D7-874A90A5F8C6}" destId="{3FB741BA-1ED8-4542-A7C2-B18ECF929C21}" srcOrd="1" destOrd="0" presId="urn:microsoft.com/office/officeart/2005/8/layout/hierarchy3"/>
    <dgm:cxn modelId="{9D506902-0B80-4BAC-B336-5DCC7857D304}" type="presParOf" srcId="{829260D2-5572-45B6-B288-8F661624FD31}" destId="{71AB200F-62AC-4CA5-B0BA-64E778E02A12}" srcOrd="1" destOrd="0" presId="urn:microsoft.com/office/officeart/2005/8/layout/hierarchy3"/>
    <dgm:cxn modelId="{973DCD13-E3D5-43AC-B20D-E316F505B29D}" type="presParOf" srcId="{71AB200F-62AC-4CA5-B0BA-64E778E02A12}" destId="{8C36F0BA-0C27-4E04-A2FC-0A5F1FB90441}" srcOrd="0" destOrd="0" presId="urn:microsoft.com/office/officeart/2005/8/layout/hierarchy3"/>
    <dgm:cxn modelId="{159CFC9F-84B3-4F23-84F4-1E13FA96FA3E}" type="presParOf" srcId="{71AB200F-62AC-4CA5-B0BA-64E778E02A12}" destId="{4C2FE197-3EFC-4708-AA88-21F55B71A91D}" srcOrd="1" destOrd="0" presId="urn:microsoft.com/office/officeart/2005/8/layout/hierarchy3"/>
    <dgm:cxn modelId="{F165378F-6420-4346-BE29-71A4A2C6B6AE}" type="presParOf" srcId="{B68A900C-5136-4620-ADF9-FFDB7A1D7520}" destId="{7B805869-A45F-43AA-AA3F-775245C795E2}" srcOrd="1" destOrd="0" presId="urn:microsoft.com/office/officeart/2005/8/layout/hierarchy3"/>
    <dgm:cxn modelId="{4454B52E-1365-41CB-B7E8-17E0C310F0C2}" type="presParOf" srcId="{7B805869-A45F-43AA-AA3F-775245C795E2}" destId="{728BB994-C076-4B4B-BA38-A8B7A21FDCE7}" srcOrd="0" destOrd="0" presId="urn:microsoft.com/office/officeart/2005/8/layout/hierarchy3"/>
    <dgm:cxn modelId="{F408E6A9-72C6-4053-95E0-8F8B4FC1DF95}" type="presParOf" srcId="{728BB994-C076-4B4B-BA38-A8B7A21FDCE7}" destId="{825ECCA7-195F-4BF9-ACFE-0814F776B1FB}" srcOrd="0" destOrd="0" presId="urn:microsoft.com/office/officeart/2005/8/layout/hierarchy3"/>
    <dgm:cxn modelId="{8D0F6647-7E4F-4F48-B041-2E1773D20876}" type="presParOf" srcId="{728BB994-C076-4B4B-BA38-A8B7A21FDCE7}" destId="{E5AC5B0C-CF92-4A0E-882B-863530170314}" srcOrd="1" destOrd="0" presId="urn:microsoft.com/office/officeart/2005/8/layout/hierarchy3"/>
    <dgm:cxn modelId="{5FEB2737-FB16-41D6-9EDF-5AB32C012E7B}" type="presParOf" srcId="{7B805869-A45F-43AA-AA3F-775245C795E2}" destId="{C73C91CA-19C2-4B24-BC16-F0DED557E4AE}" srcOrd="1" destOrd="0" presId="urn:microsoft.com/office/officeart/2005/8/layout/hierarchy3"/>
    <dgm:cxn modelId="{EF4463A3-5C7A-4A1C-95F8-F4F81E4E4B0E}" type="presParOf" srcId="{C73C91CA-19C2-4B24-BC16-F0DED557E4AE}" destId="{059197B8-70DB-41BA-A7D5-4882605AA5EB}" srcOrd="0" destOrd="0" presId="urn:microsoft.com/office/officeart/2005/8/layout/hierarchy3"/>
    <dgm:cxn modelId="{53A8C92F-B682-49EC-9497-C3516E729D2A}" type="presParOf" srcId="{C73C91CA-19C2-4B24-BC16-F0DED557E4AE}" destId="{9C2CE737-BA1F-43C7-89B8-A3011159E42C}" srcOrd="1" destOrd="0" presId="urn:microsoft.com/office/officeart/2005/8/layout/hierarchy3"/>
    <dgm:cxn modelId="{F0D4F8F8-ECA0-49EE-A126-F61696F07619}" type="presParOf" srcId="{C73C91CA-19C2-4B24-BC16-F0DED557E4AE}" destId="{986FEBA6-56ED-4EB9-A86D-55EE4485C532}" srcOrd="2" destOrd="0" presId="urn:microsoft.com/office/officeart/2005/8/layout/hierarchy3"/>
    <dgm:cxn modelId="{060EED4B-14E4-4A3D-B536-6DA1A4C5CB10}" type="presParOf" srcId="{C73C91CA-19C2-4B24-BC16-F0DED557E4AE}" destId="{CA991D7A-70D0-4EFF-A5F2-BD50AA22D516}" srcOrd="3" destOrd="0" presId="urn:microsoft.com/office/officeart/2005/8/layout/hierarchy3"/>
  </dgm:cxnLst>
  <dgm:bg/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9D7C-FBA3-44F0-91BC-4232D3BDA60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E9CE-AE15-40B1-8716-91D67FDF7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9D7C-FBA3-44F0-91BC-4232D3BDA60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E9CE-AE15-40B1-8716-91D67FDF7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9D7C-FBA3-44F0-91BC-4232D3BDA60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E9CE-AE15-40B1-8716-91D67FDF7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9D7C-FBA3-44F0-91BC-4232D3BDA60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E9CE-AE15-40B1-8716-91D67FDF7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9D7C-FBA3-44F0-91BC-4232D3BDA60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E9CE-AE15-40B1-8716-91D67FDF7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9D7C-FBA3-44F0-91BC-4232D3BDA60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E9CE-AE15-40B1-8716-91D67FDF7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9D7C-FBA3-44F0-91BC-4232D3BDA60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E9CE-AE15-40B1-8716-91D67FDF7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9D7C-FBA3-44F0-91BC-4232D3BDA60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E9CE-AE15-40B1-8716-91D67FDF7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9D7C-FBA3-44F0-91BC-4232D3BDA60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E9CE-AE15-40B1-8716-91D67FDF7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9D7C-FBA3-44F0-91BC-4232D3BDA60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E9CE-AE15-40B1-8716-91D67FDF7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9D7C-FBA3-44F0-91BC-4232D3BDA60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E9CE-AE15-40B1-8716-91D67FDF7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9D7C-FBA3-44F0-91BC-4232D3BDA60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3E9CE-AE15-40B1-8716-91D67FDF7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my_deti_galaktiki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_space_006.JPG"/>
          <p:cNvPicPr>
            <a:picLocks noGrp="1" noChangeAspect="1"/>
          </p:cNvPicPr>
          <p:nvPr isPhoto="1"/>
        </p:nvPicPr>
        <p:blipFill>
          <a:blip r:embed="rId5">
            <a:lum/>
          </a:blip>
          <a:srcRect b="14583"/>
          <a:stretch>
            <a:fillRect/>
          </a:stretch>
        </p:blipFill>
        <p:spPr>
          <a:xfrm>
            <a:off x="0" y="-1000156"/>
            <a:ext cx="9144000" cy="80010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357167"/>
            <a:ext cx="7929618" cy="777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ПО ХУДОЖЕСТВЕННО-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ЭСТЕТИЧЕСКОМУ ВОСПИТАНИЮ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CEC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CEC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CEC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CEC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CEC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CEC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rgbClr val="CCECFF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                    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КОСМОС И МЫ</a:t>
            </a:r>
            <a:r>
              <a:rPr lang="ru-RU" sz="4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C000"/>
                </a:solidFill>
              </a:rPr>
              <a:t>Цель:</a:t>
            </a:r>
            <a:r>
              <a:rPr lang="ru-RU" sz="2000" dirty="0">
                <a:solidFill>
                  <a:srgbClr val="FFC000"/>
                </a:solidFill>
              </a:rPr>
              <a:t> формирование  у  детей дошкольного возраста </a:t>
            </a:r>
            <a:r>
              <a:rPr lang="ru-RU" sz="2000" dirty="0" smtClean="0">
                <a:solidFill>
                  <a:srgbClr val="FFC000"/>
                </a:solidFill>
              </a:rPr>
              <a:t>(4 – 6 лет) представлений </a:t>
            </a:r>
            <a:r>
              <a:rPr lang="ru-RU" sz="2000" dirty="0">
                <a:solidFill>
                  <a:srgbClr val="FFC000"/>
                </a:solidFill>
              </a:rPr>
              <a:t>о космическом пространстве, освоении космоса </a:t>
            </a:r>
            <a:r>
              <a:rPr lang="ru-RU" sz="2000" dirty="0" smtClean="0">
                <a:solidFill>
                  <a:srgbClr val="FFC000"/>
                </a:solidFill>
              </a:rPr>
              <a:t>людьми.</a:t>
            </a:r>
            <a:endParaRPr lang="ru-RU" sz="2000" dirty="0">
              <a:solidFill>
                <a:srgbClr val="FFC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C00000"/>
              </a:solidFill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/>
          </a:p>
        </p:txBody>
      </p:sp>
      <p:pic>
        <p:nvPicPr>
          <p:cNvPr id="5" name="my_deti_galaktik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143900" y="500042"/>
            <a:ext cx="304800" cy="304800"/>
          </a:xfrm>
          <a:prstGeom prst="rect">
            <a:avLst/>
          </a:prstGeom>
        </p:spPr>
      </p:pic>
      <p:pic>
        <p:nvPicPr>
          <p:cNvPr id="6" name="~PP3284.WAV">
            <a:hlinkClick r:id="" action="ppaction://media"/>
          </p:cNvPr>
          <p:cNvPicPr>
            <a:picLocks noRot="1" noChangeAspect="1"/>
          </p:cNvPicPr>
          <p:nvPr>
            <a:wavAudioFile r:embed="rId3" name="~PP3284.WAV"/>
          </p:nvPr>
        </p:nvPicPr>
        <p:blipFill>
          <a:blip r:embed="rId7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921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3" grpId="1"/>
      <p:bldP spid="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59336032847423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Схема 2"/>
          <p:cNvGraphicFramePr/>
          <p:nvPr/>
        </p:nvGraphicFramePr>
        <p:xfrm>
          <a:off x="1928794" y="571480"/>
          <a:ext cx="700092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advTm="125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59336032847423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Схема 3"/>
          <p:cNvGraphicFramePr/>
          <p:nvPr/>
        </p:nvGraphicFramePr>
        <p:xfrm>
          <a:off x="357158" y="285728"/>
          <a:ext cx="835824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34" y="571480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Художественное творчество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7562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59336032847423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Схема 2"/>
          <p:cNvGraphicFramePr/>
          <p:nvPr/>
        </p:nvGraphicFramePr>
        <p:xfrm>
          <a:off x="1071538" y="785794"/>
          <a:ext cx="807246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advTm="126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6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Схема 2"/>
          <p:cNvGraphicFramePr/>
          <p:nvPr/>
        </p:nvGraphicFramePr>
        <p:xfrm>
          <a:off x="285720" y="428604"/>
          <a:ext cx="842968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advTm="1851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мля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Схема 3"/>
          <p:cNvGraphicFramePr/>
          <p:nvPr/>
        </p:nvGraphicFramePr>
        <p:xfrm>
          <a:off x="500034" y="357166"/>
          <a:ext cx="8501122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advTm="17952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2">
        <p:bldAsOne/>
      </p:bldGraphic>
      <p:bldGraphic spid="4" grpId="3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42910" y="1714488"/>
            <a:ext cx="821537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1524000" y="285728"/>
          <a:ext cx="747715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advTm="2207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59336032847423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Схема 2"/>
          <p:cNvGraphicFramePr/>
          <p:nvPr/>
        </p:nvGraphicFramePr>
        <p:xfrm>
          <a:off x="1285852" y="642918"/>
          <a:ext cx="7643866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2857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~PP482.WAV">
            <a:hlinkClick r:id="" action="ppaction://media"/>
          </p:cNvPr>
          <p:cNvPicPr>
            <a:picLocks noRot="1" noChangeAspect="1"/>
          </p:cNvPicPr>
          <p:nvPr>
            <a:wavAudioFile r:embed="rId2" name="~PP482.WAV"/>
          </p:nvPr>
        </p:nvPicPr>
        <p:blipFill>
          <a:blip r:embed="rId9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73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59336032847423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Схема 2"/>
          <p:cNvGraphicFramePr/>
          <p:nvPr/>
        </p:nvGraphicFramePr>
        <p:xfrm>
          <a:off x="1524000" y="1000108"/>
          <a:ext cx="740571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advTm="12859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59336032847423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Схема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advTm="565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59336032847423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Схема 2"/>
          <p:cNvGraphicFramePr/>
          <p:nvPr/>
        </p:nvGraphicFramePr>
        <p:xfrm>
          <a:off x="285720" y="285728"/>
          <a:ext cx="850112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advTm="2204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5429256" y="0"/>
            <a:ext cx="3714744" cy="228599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0059336032847423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Схема 3"/>
          <p:cNvGraphicFramePr/>
          <p:nvPr/>
        </p:nvGraphicFramePr>
        <p:xfrm>
          <a:off x="857224" y="142852"/>
          <a:ext cx="8001056" cy="664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72132" y="0"/>
            <a:ext cx="3571868" cy="181588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«Чтение художественной литературы»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485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59336032847423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Схема 2"/>
          <p:cNvGraphicFramePr/>
          <p:nvPr/>
        </p:nvGraphicFramePr>
        <p:xfrm>
          <a:off x="1357290" y="142852"/>
          <a:ext cx="778671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advTm="1495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59336032847423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Схема 2"/>
          <p:cNvGraphicFramePr/>
          <p:nvPr/>
        </p:nvGraphicFramePr>
        <p:xfrm>
          <a:off x="714348" y="357166"/>
          <a:ext cx="842965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advTm="15547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59336032847423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70008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Схема 2"/>
          <p:cNvGraphicFramePr/>
          <p:nvPr/>
        </p:nvGraphicFramePr>
        <p:xfrm>
          <a:off x="1428728" y="1071546"/>
          <a:ext cx="7858180" cy="538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advTm="13797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4.2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9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5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4.4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18.3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2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735</Words>
  <Application>Microsoft Office PowerPoint</Application>
  <PresentationFormat>Экран (4:3)</PresentationFormat>
  <Paragraphs>103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Пользователь</dc:creator>
  <cp:lastModifiedBy>Пользователь</cp:lastModifiedBy>
  <cp:revision>29</cp:revision>
  <dcterms:created xsi:type="dcterms:W3CDTF">2012-04-08T14:53:55Z</dcterms:created>
  <dcterms:modified xsi:type="dcterms:W3CDTF">2012-04-08T20:08:47Z</dcterms:modified>
</cp:coreProperties>
</file>