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71" r:id="rId8"/>
    <p:sldId id="266" r:id="rId9"/>
    <p:sldId id="267" r:id="rId10"/>
    <p:sldId id="268" r:id="rId11"/>
    <p:sldId id="269" r:id="rId12"/>
    <p:sldId id="264" r:id="rId13"/>
    <p:sldId id="272" r:id="rId14"/>
    <p:sldId id="273" r:id="rId15"/>
    <p:sldId id="274" r:id="rId16"/>
    <p:sldId id="280" r:id="rId17"/>
    <p:sldId id="281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764704"/>
            <a:ext cx="7406640" cy="3096344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Экскурсия как форма обучения дошкольников</a:t>
            </a:r>
            <a:endParaRPr lang="ru-RU" sz="8000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7406640" cy="187220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Выступление на педагогическом совете подготовил воспитатель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СОШ № 1 С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 д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 27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Никифорова Светлана Алексеевна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разноголосом пении птиц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0724" y="1628800"/>
            <a:ext cx="5162551" cy="40481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628800"/>
            <a:ext cx="5162550" cy="40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56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причудливой форме белых кучевых облаков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5425" y="1447800"/>
            <a:ext cx="6153150" cy="40243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484784"/>
            <a:ext cx="6153150" cy="39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48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692697"/>
            <a:ext cx="6400800" cy="2160239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 выполняет целый ряд функций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2636912"/>
            <a:ext cx="6400800" cy="1944216"/>
          </a:xfrm>
        </p:spPr>
        <p:txBody>
          <a:bodyPr>
            <a:noAutofit/>
          </a:bodyPr>
          <a:lstStyle/>
          <a:p>
            <a:pPr marL="361188" indent="-34290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реализует принцип наглядности обучения;</a:t>
            </a:r>
          </a:p>
          <a:p>
            <a:pPr marL="361188" indent="-34290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повышает научность образования и укрепляет его связи с жизнью и практикой;</a:t>
            </a:r>
          </a:p>
          <a:p>
            <a:pPr marL="361188" indent="-34290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расширяет кругозор;</a:t>
            </a:r>
          </a:p>
        </p:txBody>
      </p:sp>
    </p:spTree>
    <p:extLst>
      <p:ext uri="{BB962C8B-B14F-4D97-AF65-F5344CB8AC3E}">
        <p14:creationId xmlns:p14="http://schemas.microsoft.com/office/powerpoint/2010/main" val="20571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48680"/>
            <a:ext cx="6400800" cy="936104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начение экскурсии: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2060848"/>
            <a:ext cx="6567432" cy="4176464"/>
          </a:xfrm>
        </p:spPr>
        <p:txBody>
          <a:bodyPr>
            <a:normAutofit fontScale="77500" lnSpcReduction="20000"/>
          </a:bodyPr>
          <a:lstStyle/>
          <a:p>
            <a:pPr marL="361188" indent="-342900" algn="just">
              <a:buFont typeface="Wingdings" pitchFamily="2" charset="2"/>
              <a:buChar char="ü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озволяют в естественной обстановке познакомить детей с объектами и явлениями природы;</a:t>
            </a:r>
          </a:p>
          <a:p>
            <a:pPr marL="361188" indent="-342900" algn="just">
              <a:buFont typeface="Wingdings" pitchFamily="2" charset="2"/>
              <a:buChar char="ü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экскурсиях дети знакомятся с растениями, животными и условиями их обитания это способствует образованию первичных представлений о взаимосвязи в природе;</a:t>
            </a:r>
          </a:p>
          <a:p>
            <a:pPr marL="361188" indent="-342900" algn="just">
              <a:buFont typeface="Wingdings" pitchFamily="2" charset="2"/>
              <a:buChar char="ü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елика роль экскурсии в эстетическом воспитании детей: красота природы, окружающая их , вызывает глубокие переживания, способствует развитию эстетических чувств;</a:t>
            </a:r>
          </a:p>
          <a:p>
            <a:pPr marL="361188" indent="-34290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экскурсии в природу связаны с пребыванием детей на свежем воздухе, с движением, что содействует укреплению здоровья;</a:t>
            </a:r>
          </a:p>
          <a:p>
            <a:pPr marL="361188" indent="-342900" algn="just">
              <a:buFont typeface="Wingdings" pitchFamily="2" charset="2"/>
              <a:buChar char="ü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аходясь в лесу, на берегу реки, дети собирают разнообразный материал для последующих наблюдений и работ в группе, в уголке природы</a:t>
            </a:r>
          </a:p>
        </p:txBody>
      </p:sp>
    </p:spTree>
    <p:extLst>
      <p:ext uri="{BB962C8B-B14F-4D97-AF65-F5344CB8AC3E}">
        <p14:creationId xmlns:p14="http://schemas.microsoft.com/office/powerpoint/2010/main" val="31504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836712"/>
            <a:ext cx="6400800" cy="936104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НОД экскурсии: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844824"/>
            <a:ext cx="6400800" cy="3960440"/>
          </a:xfrm>
        </p:spPr>
        <p:txBody>
          <a:bodyPr>
            <a:normAutofit/>
          </a:bodyPr>
          <a:lstStyle/>
          <a:p>
            <a:pPr marL="361188" indent="-342900"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своение детьми  системы экологических представлений и элементарных понятий о природе;</a:t>
            </a:r>
          </a:p>
          <a:p>
            <a:pPr marL="361188" indent="-342900"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тимулирование формирования навыков наблюдения и наблюдательности;</a:t>
            </a:r>
          </a:p>
          <a:p>
            <a:pPr marL="361188" indent="-342900"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ормирование сенсорных способностей;</a:t>
            </a:r>
          </a:p>
          <a:p>
            <a:pPr marL="361188" indent="-342900"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ормирование мыслительных процессов (анализа, сравнивания, обобщения, умения устанавливать связи, разные по характеру и степени сложности)</a:t>
            </a:r>
          </a:p>
          <a:p>
            <a:pPr marL="361188" indent="-342900" algn="just">
              <a:buFont typeface="Wingdings" pitchFamily="2" charset="2"/>
              <a:buChar char="ü"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8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Виды экскурсий: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132856"/>
            <a:ext cx="7498080" cy="4115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риродоведческая;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кологическая;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сельскохозяйственный объект;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кскурсия эстетического характера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16279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EB80A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Природоведческая экскурсия традиционно решает задачу знакомства с природой, т. е. накопление представлений о разнообразии объектов живой природы и их характерных особенностях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2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026888"/>
          </a:xfrm>
        </p:spPr>
        <p:txBody>
          <a:bodyPr/>
          <a:lstStyle/>
          <a:p>
            <a:r>
              <a:rPr lang="ru-RU" sz="2800" b="1" dirty="0">
                <a:solidFill>
                  <a:srgbClr val="FEB80A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Экологическая экскурсия направлена на освоение детьми разнообразных биоценологических связей в мире природы:</a:t>
            </a:r>
            <a:r>
              <a:rPr lang="ru-RU" sz="3200" b="1" dirty="0">
                <a:solidFill>
                  <a:srgbClr val="FEB80A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EB80A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EB80A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rgbClr val="FEB80A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между средой обитания живых существ и особенностями их строения и образа жизни;</a:t>
            </a:r>
            <a:r>
              <a:rPr lang="ru-RU" sz="3200" b="1" dirty="0">
                <a:solidFill>
                  <a:srgbClr val="FEB80A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EB80A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EB80A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rgbClr val="FEB80A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между состоянием конкретных живых объектов и условиями их существования;</a:t>
            </a:r>
            <a:br>
              <a:rPr lang="ru-RU" sz="2400" b="1" dirty="0">
                <a:solidFill>
                  <a:srgbClr val="FEB80A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FEB80A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rgbClr val="FEB80A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между различными живыми существами в одной экосистеме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14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3960440" cy="655272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Экскурсии на сельскохозяйственные объекты помогают детям освоить представления о труде людей. Это экскурсии в поле (вспашка, сев, уборка урожая), на луг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др.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цель экскурсии - показать, что и для какой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цели делают люди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как используют машины, как относятся к своему труду, каковы его результаты.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3600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42" y="3717032"/>
            <a:ext cx="357407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7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146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Экскурсии эстетического характера помогают ребёнку научиться воспринимать красоту природы и развивают культуру его чувств.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140968"/>
            <a:ext cx="7498080" cy="3107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756084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09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234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Экскурсии - один из основных видов занятий и особая форма организации работы по экологическому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воспитанию дошкольников.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4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1897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экскурсиях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знакомит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с многообразием органического мира,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наблюдения за объектами и явлениями природы в разные времена года. Дети учатся ориентироваться на местности, знакомятся с особенностями города и края. Особое внимание при проведении комплексной экскурсии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должен уделять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деятельности детей: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приучаем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к мысли, что они идут в гости к природным обитателям, в их большой дом, а поэтому должны следовать заповедям, которые необходимо выполнять гостям природы. 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заповедь – соблюдение тишины (Л. П. Симонова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заповедь – терпеливость (умение длительное время наблюдать за растением, животным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заповедь – внимательность (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находить взаимосвязи в природе, проверять народные приметы, прогнозировать последствия поведения людей). </a:t>
            </a:r>
          </a:p>
        </p:txBody>
      </p:sp>
    </p:spTree>
    <p:extLst>
      <p:ext uri="{BB962C8B-B14F-4D97-AF65-F5344CB8AC3E}">
        <p14:creationId xmlns:p14="http://schemas.microsoft.com/office/powerpoint/2010/main" val="30628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098896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Экскурсия - это форма организации работы, при которой дошкольники выходят на место расположения изучаемых объектов (природы, исторических памятников, производства) для непосредственного ознакомления с ними. Такая форма работы позволяет организовать наблюдение и изучение различных предметов и явлений в естественных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785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98080" cy="481086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Цель подобных экскурсий - экологическое воспитание детей, понимаемое как одна из составляющих нравственного формирования личности. Поэтому в содержании экскурсий основную роль играет формирование осознанного и бережного отношения к объектам живой и неживой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10534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64219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экскурсиях дети знакомились с растениями, животными и одновременно с условиями их обитания, а это способствует образованию первичных представлений о взаимосвязях в природе.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55976" y="3429000"/>
            <a:ext cx="4248472" cy="24482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24847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08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1897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Обращаясь к истории, оказывается, экскурсии возникли в конце 18 – начале 19 веков; как метод обучения, способствующий развитию наблюдательности навыков самостоятельной работы у дошкольников, они внедрялись в учебный процесс прогрессивными педагогами Западной Европы и России. Ещё в 18 веке французский философ Жан- Жак Руссо высказал мысль о том, что экскурсии развивают у детей творческую наблюдательность, пытливость и самостоятельность в исследовании окружающего мира. На экскурсии более четко прослеживается связь явлений между собой. Дошкольники, подметив эту связь, усваивают её намного прочнее, чем, если бы слышали о ней только от взрослых. На экскурсии используется основной метод – это наблюдение. По мнению психологов, наблюдение – это сложная деятельность, основу которой составляет сознательное целенаправленное восприятие. Наблюдение формируется на протяжении всей жизни человека и включает в себя полноту восприятия частей, свойств; тонкость анализа, планомерность, осмысливание воспринятого в свете прежнего опыта.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течении 19 века экскурсия становится составляющей частью учебного процесса в детском саду. </a:t>
            </a:r>
          </a:p>
        </p:txBody>
      </p:sp>
    </p:spTree>
    <p:extLst>
      <p:ext uri="{BB962C8B-B14F-4D97-AF65-F5344CB8AC3E}">
        <p14:creationId xmlns:p14="http://schemas.microsoft.com/office/powerpoint/2010/main" val="3291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363272" cy="6956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76672"/>
            <a:ext cx="8435280" cy="638132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Походы и экскурсии с детьми в природу дают им ни с чем не сравнимые живые и яркие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впечатления: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 flipV="1">
            <a:off x="457200" y="6857998"/>
            <a:ext cx="8153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07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красоте и аромате цветов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5631" y="1700808"/>
            <a:ext cx="6492243" cy="4193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452195" cy="433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25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108012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красоте осенней листвы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2348880"/>
            <a:ext cx="4608512" cy="33123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4608512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214</TotalTime>
  <Words>671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Экскурсия как форма обучения дошкольников</vt:lpstr>
      <vt:lpstr>Экскурсии - один из основных видов занятий и особая форма организации работы по экологическому воспитанию дошкольников.</vt:lpstr>
      <vt:lpstr>Экскурсия - это форма организации работы, при которой дошкольники выходят на место расположения изучаемых объектов (природы, исторических памятников, производства) для непосредственного ознакомления с ними. Такая форма работы позволяет организовать наблюдение и изучение различных предметов и явлений в естественных условиях.</vt:lpstr>
      <vt:lpstr>Цель подобных экскурсий - экологическое воспитание детей, понимаемое как одна из составляющих нравственного формирования личности. Поэтому в содержании экскурсий основную роль играет формирование осознанного и бережного отношения к объектам живой и неживой природы.</vt:lpstr>
      <vt:lpstr>   На экскурсиях дети знакомились с растениями, животными и одновременно с условиями их обитания, а это способствует образованию первичных представлений о взаимосвязях в природе. </vt:lpstr>
      <vt:lpstr>Обращаясь к истории, оказывается, экскурсии возникли в конце 18 – начале 19 веков; как метод обучения, способствующий развитию наблюдательности навыков самостоятельной работы у дошкольников, они внедрялись в учебный процесс прогрессивными педагогами Западной Европы и России. Ещё в 18 веке французский философ Жан- Жак Руссо высказал мысль о том, что экскурсии развивают у детей творческую наблюдательность, пытливость и самостоятельность в исследовании окружающего мира. На экскурсии более четко прослеживается связь явлений между собой. Дошкольники, подметив эту связь, усваивают её намного прочнее, чем, если бы слышали о ней только от взрослых. На экскурсии используется основной метод – это наблюдение. По мнению психологов, наблюдение – это сложная деятельность, основу которой составляет сознательное целенаправленное восприятие. Наблюдение формируется на протяжении всей жизни человека и включает в себя полноту восприятия частей, свойств; тонкость анализа, планомерность, осмысливание воспринятого в свете прежнего опыта.  В течении 19 века экскурсия становится составляющей частью учебного процесса в детском саду. </vt:lpstr>
      <vt:lpstr>Презентация PowerPoint</vt:lpstr>
      <vt:lpstr>о красоте и аромате цветов</vt:lpstr>
      <vt:lpstr>о красоте осенней листвы</vt:lpstr>
      <vt:lpstr>о разноголосом пении птиц</vt:lpstr>
      <vt:lpstr>о причудливой форме белых кучевых облаков</vt:lpstr>
      <vt:lpstr>Экскурсия выполняет целый ряд функций: </vt:lpstr>
      <vt:lpstr>Значение экскурсии:</vt:lpstr>
      <vt:lpstr>Задачи НОД экскурсии:</vt:lpstr>
      <vt:lpstr>Виды экскурсий:</vt:lpstr>
      <vt:lpstr>Природоведческая экскурсия традиционно решает задачу знакомства с природой, т. е. накопление представлений о разнообразии объектов живой природы и их характерных особенностях</vt:lpstr>
      <vt:lpstr>Экологическая экскурсия направлена на освоение детьми разнообразных биоценологических связей в мире природы: - между средой обитания живых существ и особенностями их строения и образа жизни; - между состоянием конкретных живых объектов и условиями их существования; - между различными живыми существами в одной экосистеме</vt:lpstr>
      <vt:lpstr>Экскурсии на сельскохозяйственные объекты помогают детям освоить представления о труде людей. Это экскурсии в поле (вспашка, сев, уборка урожая), на луг и др.  Основная цель экскурсии - показать, что и для какой цели делают люди, как используют машины, как относятся к своему труду, каковы его результаты. </vt:lpstr>
      <vt:lpstr>Экскурсии эстетического характера помогают ребёнку научиться воспринимать красоту природы и развивают культуру его чувств. </vt:lpstr>
      <vt:lpstr>На экскурсиях воспитатель знакомит детей с многообразием органического мира, проводит наблюдения за объектами и явлениями природы в разные времена года. Дети учатся ориентироваться на местности, знакомятся с особенностями города и края. Особое внимание при проведении комплексной экскурсии воспитатель должен уделять организации деятельности детей:  приучаем детей к мысли, что они идут в гости к природным обитателям, в их большой дом, а поэтому должны следовать заповедям, которые необходимо выполнять гостям природы.  1 заповедь – соблюдение тишины (Л. П. Симонова);  2 заповедь – терпеливость (умение длительное время наблюдать за растением, животным);  3 заповедь – внимательность (учить находить взаимосвязи в природе, проверять народные приметы, прогнозировать последствия поведения людей).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как форма обучения дошкольников</dc:title>
  <dc:creator>СВЕТЛАНА</dc:creator>
  <cp:lastModifiedBy>СВЕТЛАНА</cp:lastModifiedBy>
  <cp:revision>24</cp:revision>
  <dcterms:created xsi:type="dcterms:W3CDTF">2013-02-26T16:40:33Z</dcterms:created>
  <dcterms:modified xsi:type="dcterms:W3CDTF">2013-05-06T18:40:48Z</dcterms:modified>
</cp:coreProperties>
</file>