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4285-470B-482C-9A99-3A03C6F8AA9C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E4B-6923-49A3-A579-6E2028913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4285-470B-482C-9A99-3A03C6F8AA9C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E4B-6923-49A3-A579-6E2028913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4285-470B-482C-9A99-3A03C6F8AA9C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E4B-6923-49A3-A579-6E2028913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4285-470B-482C-9A99-3A03C6F8AA9C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E4B-6923-49A3-A579-6E2028913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4285-470B-482C-9A99-3A03C6F8AA9C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E4B-6923-49A3-A579-6E2028913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4285-470B-482C-9A99-3A03C6F8AA9C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E4B-6923-49A3-A579-6E2028913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4285-470B-482C-9A99-3A03C6F8AA9C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E4B-6923-49A3-A579-6E2028913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4285-470B-482C-9A99-3A03C6F8AA9C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E4B-6923-49A3-A579-6E2028913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4285-470B-482C-9A99-3A03C6F8AA9C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E4B-6923-49A3-A579-6E2028913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4285-470B-482C-9A99-3A03C6F8AA9C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E4B-6923-49A3-A579-6E2028913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4285-470B-482C-9A99-3A03C6F8AA9C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E4B-6923-49A3-A579-6E2028913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7000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94285-470B-482C-9A99-3A03C6F8AA9C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59E4B-6923-49A3-A579-6E2028913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7000">
    <p:dissolve/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368151"/>
          </a:xfrm>
        </p:spPr>
        <p:txBody>
          <a:bodyPr/>
          <a:lstStyle/>
          <a:p>
            <a:r>
              <a:rPr lang="ru-RU" dirty="0" smtClean="0"/>
              <a:t>Детям о пожаре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" name="Picture 2" descr="C:\Documents and Settings\Я\Рабочий стол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1" y="1556792"/>
            <a:ext cx="7344816" cy="446449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Пословицы и поговорки про огонь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● От искры сыр-бор загорается.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● От искры Москва загорелась.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● Берегись, не обожгись!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● Не подкладывай к огню соломы, не поджигай, так и не сгорит.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● Не шути с огнем, обожжешься.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● Огонь не вода — охватит, не выплывешь.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● Огонь не вода — пожитки не всплывают.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● От искры пожар рождается.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● Искра мала велик пламень родит.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● Пока искра в пепле, тогда и туши.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● Огонь да вода все сокрушат.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● В огне и железо плавко.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● Не играй, кошка, с огнем - лапу обожжешь.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● Искру туши до пожара, беду отводи до удара.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● Слёзы пожара не тушат.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Я\Рабочий стол\i (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628800"/>
            <a:ext cx="3888432" cy="432048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про огонь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400" b="1" dirty="0"/>
              <a:t>Я мохнатый, я кудлатый,</a:t>
            </a:r>
            <a:br>
              <a:rPr lang="ru-RU" sz="1400" b="1" dirty="0"/>
            </a:br>
            <a:r>
              <a:rPr lang="ru-RU" sz="1400" b="1" dirty="0"/>
              <a:t>Я зимой над каждой хатой,</a:t>
            </a:r>
            <a:br>
              <a:rPr lang="ru-RU" sz="1400" b="1" dirty="0"/>
            </a:br>
            <a:r>
              <a:rPr lang="ru-RU" sz="1400" b="1" dirty="0"/>
              <a:t>Над пожаром и заводом,</a:t>
            </a:r>
            <a:br>
              <a:rPr lang="ru-RU" sz="1400" b="1" dirty="0"/>
            </a:br>
            <a:r>
              <a:rPr lang="ru-RU" sz="1400" b="1" dirty="0"/>
              <a:t>Над костром и пароходом.</a:t>
            </a:r>
            <a:br>
              <a:rPr lang="ru-RU" sz="1400" b="1" dirty="0"/>
            </a:br>
            <a:r>
              <a:rPr lang="ru-RU" sz="1400" b="1" dirty="0"/>
              <a:t>Но нигде-нигде меня</a:t>
            </a:r>
            <a:br>
              <a:rPr lang="ru-RU" sz="1400" b="1" dirty="0"/>
            </a:br>
            <a:r>
              <a:rPr lang="ru-RU" sz="1400" b="1" dirty="0"/>
              <a:t>Не бывает без огня. </a:t>
            </a:r>
            <a:br>
              <a:rPr lang="ru-RU" sz="1400" b="1" dirty="0"/>
            </a:br>
            <a:r>
              <a:rPr lang="ru-RU" sz="1400" b="1" i="1" dirty="0"/>
              <a:t>(Дым.)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/>
              <a:t> </a:t>
            </a:r>
            <a:r>
              <a:rPr lang="ru-RU" sz="1400" b="1" dirty="0" smtClean="0"/>
              <a:t>Серое </a:t>
            </a:r>
            <a:r>
              <a:rPr lang="ru-RU" sz="1400" b="1" dirty="0"/>
              <a:t>сукно</a:t>
            </a:r>
            <a:br>
              <a:rPr lang="ru-RU" sz="1400" b="1" dirty="0"/>
            </a:br>
            <a:r>
              <a:rPr lang="ru-RU" sz="1400" b="1" dirty="0"/>
              <a:t>Тянется в окно,</a:t>
            </a:r>
            <a:br>
              <a:rPr lang="ru-RU" sz="1400" b="1" dirty="0"/>
            </a:br>
            <a:r>
              <a:rPr lang="ru-RU" sz="1400" b="1" dirty="0"/>
              <a:t>Вьется, взвивается,</a:t>
            </a:r>
            <a:br>
              <a:rPr lang="ru-RU" sz="1400" b="1" dirty="0"/>
            </a:br>
            <a:r>
              <a:rPr lang="ru-RU" sz="1400" b="1" dirty="0"/>
              <a:t>В небо устремляется.</a:t>
            </a:r>
            <a:br>
              <a:rPr lang="ru-RU" sz="1400" b="1" dirty="0"/>
            </a:br>
            <a:r>
              <a:rPr lang="ru-RU" sz="1400" b="1" i="1" dirty="0"/>
              <a:t>(Дым.)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/>
              <a:t> </a:t>
            </a:r>
            <a:r>
              <a:rPr lang="ru-RU" sz="1400" b="1" dirty="0" smtClean="0"/>
              <a:t>Что </a:t>
            </a:r>
            <a:r>
              <a:rPr lang="ru-RU" sz="1400" b="1" dirty="0"/>
              <a:t>выше крыши,</a:t>
            </a:r>
            <a:endParaRPr lang="ru-RU" sz="1400" dirty="0"/>
          </a:p>
          <a:p>
            <a:r>
              <a:rPr lang="ru-RU" sz="1400" b="1" dirty="0"/>
              <a:t>Ловчее мыши?</a:t>
            </a:r>
            <a:br>
              <a:rPr lang="ru-RU" sz="1400" b="1" dirty="0"/>
            </a:br>
            <a:r>
              <a:rPr lang="ru-RU" sz="1400" b="1" i="1" dirty="0"/>
              <a:t>(Дым.)</a:t>
            </a:r>
            <a:endParaRPr lang="ru-RU" sz="1400" dirty="0"/>
          </a:p>
          <a:p>
            <a:r>
              <a:rPr lang="ru-RU" sz="1400" b="1" dirty="0" smtClean="0"/>
              <a:t>Белый </a:t>
            </a:r>
            <a:r>
              <a:rPr lang="ru-RU" sz="1400" b="1" dirty="0"/>
              <a:t>столб стоит на крыше</a:t>
            </a:r>
            <a:br>
              <a:rPr lang="ru-RU" sz="1400" b="1" dirty="0"/>
            </a:br>
            <a:r>
              <a:rPr lang="ru-RU" sz="1400" b="1" dirty="0"/>
              <a:t>И растет все выше, выше.</a:t>
            </a:r>
            <a:br>
              <a:rPr lang="ru-RU" sz="1400" b="1" dirty="0"/>
            </a:br>
            <a:r>
              <a:rPr lang="ru-RU" sz="1400" b="1" dirty="0"/>
              <a:t>Вот дорос он до небес –</a:t>
            </a:r>
            <a:br>
              <a:rPr lang="ru-RU" sz="1400" b="1" dirty="0"/>
            </a:br>
            <a:r>
              <a:rPr lang="ru-RU" sz="1400" b="1" dirty="0"/>
              <a:t>И исчез. </a:t>
            </a:r>
            <a:br>
              <a:rPr lang="ru-RU" sz="1400" b="1" dirty="0"/>
            </a:br>
            <a:r>
              <a:rPr lang="ru-RU" sz="1400" b="1" i="1" dirty="0"/>
              <a:t>(Дым.)</a:t>
            </a:r>
            <a:r>
              <a:rPr lang="ru-RU" sz="1400" b="1" dirty="0"/>
              <a:t/>
            </a:r>
            <a:br>
              <a:rPr lang="ru-RU" sz="1400" b="1" dirty="0"/>
            </a:br>
            <a:endParaRPr lang="ru-RU" sz="1400" dirty="0"/>
          </a:p>
          <a:p>
            <a:pPr>
              <a:buNone/>
            </a:pPr>
            <a:r>
              <a:rPr lang="ru-RU" sz="1400" dirty="0"/>
              <a:t> </a:t>
            </a:r>
          </a:p>
          <a:p>
            <a:endParaRPr lang="ru-RU" sz="1000" dirty="0"/>
          </a:p>
        </p:txBody>
      </p:sp>
      <p:pic>
        <p:nvPicPr>
          <p:cNvPr id="6146" name="Picture 2" descr="C:\Documents and Settings\Я\Рабочий стол\i (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6792"/>
            <a:ext cx="3960440" cy="453650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Юмор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b="1" dirty="0"/>
              <a:t>Сын просит отца, командира пожарной части: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- Папа, покажи, как слоники кружатся!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- Я тебе уже три раза показывал!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- Папа, ну пожалуйста, покажи еще!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- Ну ладно, показываю последний раз. Отделение, надеть противогазы! Кругом!</a:t>
            </a:r>
            <a:endParaRPr lang="ru-RU" dirty="0"/>
          </a:p>
          <a:p>
            <a:r>
              <a:rPr lang="ru-RU" b="1" dirty="0"/>
              <a:t>Пожарная машина.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- Сидоров, глянь, работает на машине мигалка?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- Работает... Не работает... Работает... Не работает...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Documents and Settings\Я\Рабочий стол\i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4248472" cy="453650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Пожароопасная огненная викторина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995936" y="908720"/>
            <a:ext cx="4824536" cy="5688632"/>
          </a:xfrm>
        </p:spPr>
        <p:txBody>
          <a:bodyPr>
            <a:noAutofit/>
          </a:bodyPr>
          <a:lstStyle/>
          <a:p>
            <a:r>
              <a:rPr lang="ru-RU" sz="1100" dirty="0"/>
              <a:t>* Самый спортивный </a:t>
            </a:r>
            <a:r>
              <a:rPr lang="ru-RU" sz="1100" b="1" dirty="0"/>
              <a:t>огонь</a:t>
            </a:r>
            <a:r>
              <a:rPr lang="ru-RU" sz="1100" dirty="0"/>
              <a:t> – это... Какой?</a:t>
            </a:r>
            <a:br>
              <a:rPr lang="ru-RU" sz="1100" dirty="0"/>
            </a:br>
            <a:r>
              <a:rPr lang="ru-RU" sz="1100" i="1" dirty="0"/>
              <a:t>(Олимпийский </a:t>
            </a:r>
            <a:r>
              <a:rPr lang="ru-RU" sz="1100" b="1" i="1" dirty="0"/>
              <a:t>огонь</a:t>
            </a:r>
            <a:r>
              <a:rPr lang="ru-RU" sz="1100" i="1" dirty="0"/>
              <a:t> – символ Олимпийских игр.)</a:t>
            </a: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/>
              <a:t> </a:t>
            </a:r>
          </a:p>
          <a:p>
            <a:r>
              <a:rPr lang="ru-RU" sz="1100" dirty="0"/>
              <a:t>* Самые новогодние виды </a:t>
            </a:r>
            <a:r>
              <a:rPr lang="ru-RU" sz="1100" b="1" dirty="0"/>
              <a:t>огня</a:t>
            </a:r>
            <a:r>
              <a:rPr lang="ru-RU" sz="1100" dirty="0"/>
              <a:t> – это…</a:t>
            </a:r>
            <a:br>
              <a:rPr lang="ru-RU" sz="1100" dirty="0"/>
            </a:br>
            <a:r>
              <a:rPr lang="ru-RU" sz="1100" i="1" dirty="0"/>
              <a:t>(Бенгальские </a:t>
            </a:r>
            <a:r>
              <a:rPr lang="ru-RU" sz="1100" b="1" i="1" dirty="0"/>
              <a:t>огни</a:t>
            </a:r>
            <a:r>
              <a:rPr lang="ru-RU" sz="1100" i="1" dirty="0"/>
              <a:t>, ёлочные </a:t>
            </a:r>
            <a:r>
              <a:rPr lang="ru-RU" sz="1100" b="1" i="1" dirty="0"/>
              <a:t>свеч</a:t>
            </a:r>
            <a:r>
              <a:rPr lang="ru-RU" sz="1100" i="1" dirty="0"/>
              <a:t>и.)</a:t>
            </a:r>
            <a:endParaRPr lang="ru-RU" sz="1100" dirty="0"/>
          </a:p>
          <a:p>
            <a:r>
              <a:rPr lang="ru-RU" sz="1100" dirty="0"/>
              <a:t>* Назовите «</a:t>
            </a:r>
            <a:r>
              <a:rPr lang="ru-RU" sz="1100" b="1" dirty="0"/>
              <a:t>огнеопасные</a:t>
            </a:r>
            <a:r>
              <a:rPr lang="ru-RU" sz="1100" dirty="0"/>
              <a:t>» популярные печатные издания для детей и взрослых.</a:t>
            </a:r>
            <a:br>
              <a:rPr lang="ru-RU" sz="1100" dirty="0"/>
            </a:br>
            <a:r>
              <a:rPr lang="ru-RU" sz="1100" i="1" dirty="0"/>
              <a:t>(Журнал «</a:t>
            </a:r>
            <a:r>
              <a:rPr lang="ru-RU" sz="1100" b="1" i="1" dirty="0"/>
              <a:t>Огонёк</a:t>
            </a:r>
            <a:r>
              <a:rPr lang="ru-RU" sz="1100" i="1" dirty="0"/>
              <a:t>», детский журнал «</a:t>
            </a:r>
            <a:r>
              <a:rPr lang="ru-RU" sz="1100" b="1" i="1" dirty="0"/>
              <a:t>Костёр</a:t>
            </a:r>
            <a:r>
              <a:rPr lang="ru-RU" sz="1100" i="1" dirty="0"/>
              <a:t>».)</a:t>
            </a: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/>
              <a:t> </a:t>
            </a:r>
          </a:p>
          <a:p>
            <a:r>
              <a:rPr lang="ru-RU" sz="1100" dirty="0"/>
              <a:t>* Как называется «</a:t>
            </a:r>
            <a:r>
              <a:rPr lang="ru-RU" sz="1100" b="1" dirty="0"/>
              <a:t>огнеопасная</a:t>
            </a:r>
            <a:r>
              <a:rPr lang="ru-RU" sz="1100" dirty="0"/>
              <a:t>» праздничная телепрограмма?</a:t>
            </a:r>
            <a:br>
              <a:rPr lang="ru-RU" sz="1100" dirty="0"/>
            </a:br>
            <a:r>
              <a:rPr lang="ru-RU" sz="1100" i="1" dirty="0"/>
              <a:t>(«</a:t>
            </a:r>
            <a:r>
              <a:rPr lang="ru-RU" sz="1100" i="1" dirty="0" err="1"/>
              <a:t>Голубой</a:t>
            </a:r>
            <a:r>
              <a:rPr lang="ru-RU" sz="1100" i="1" dirty="0"/>
              <a:t> </a:t>
            </a:r>
            <a:r>
              <a:rPr lang="ru-RU" sz="1100" b="1" i="1" dirty="0"/>
              <a:t>огонё</a:t>
            </a:r>
            <a:r>
              <a:rPr lang="ru-RU" sz="1100" i="1" dirty="0"/>
              <a:t>к».)</a:t>
            </a: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/>
              <a:t> </a:t>
            </a:r>
          </a:p>
          <a:p>
            <a:r>
              <a:rPr lang="ru-RU" sz="1100" dirty="0"/>
              <a:t>* Кто «</a:t>
            </a:r>
            <a:r>
              <a:rPr lang="ru-RU" sz="1100" b="1" dirty="0"/>
              <a:t>горит</a:t>
            </a:r>
            <a:r>
              <a:rPr lang="ru-RU" sz="1100" dirty="0"/>
              <a:t>» на работе?</a:t>
            </a:r>
            <a:br>
              <a:rPr lang="ru-RU" sz="1100" dirty="0"/>
            </a:br>
            <a:r>
              <a:rPr lang="ru-RU" sz="1100" i="1" dirty="0"/>
              <a:t>(</a:t>
            </a:r>
            <a:r>
              <a:rPr lang="ru-RU" sz="1100" b="1" i="1" dirty="0"/>
              <a:t>Пожарный</a:t>
            </a:r>
            <a:r>
              <a:rPr lang="ru-RU" sz="1100" i="1" dirty="0"/>
              <a:t>.)</a:t>
            </a: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/>
              <a:t> </a:t>
            </a:r>
          </a:p>
          <a:p>
            <a:r>
              <a:rPr lang="ru-RU" sz="1100" dirty="0"/>
              <a:t>* Что, согласно русской пословице, </a:t>
            </a:r>
            <a:r>
              <a:rPr lang="ru-RU" sz="1100" b="1" dirty="0"/>
              <a:t>в огне</a:t>
            </a:r>
            <a:r>
              <a:rPr lang="ru-RU" sz="1100" dirty="0"/>
              <a:t> </a:t>
            </a:r>
            <a:r>
              <a:rPr lang="ru-RU" sz="1100" b="1" dirty="0"/>
              <a:t>не горит</a:t>
            </a:r>
            <a:r>
              <a:rPr lang="ru-RU" sz="1100" dirty="0"/>
              <a:t> и в воде не тонет?</a:t>
            </a:r>
            <a:br>
              <a:rPr lang="ru-RU" sz="1100" dirty="0"/>
            </a:br>
            <a:r>
              <a:rPr lang="ru-RU" sz="1100" i="1" dirty="0"/>
              <a:t>(Правда.)</a:t>
            </a: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/>
              <a:t> </a:t>
            </a:r>
          </a:p>
          <a:p>
            <a:r>
              <a:rPr lang="ru-RU" sz="1100" dirty="0"/>
              <a:t>* </a:t>
            </a:r>
            <a:r>
              <a:rPr lang="ru-RU" sz="1100" b="1" dirty="0"/>
              <a:t>Огнедышащий</a:t>
            </a:r>
            <a:r>
              <a:rPr lang="ru-RU" sz="1100" dirty="0"/>
              <a:t> дракон из русских сказок – это…</a:t>
            </a:r>
            <a:br>
              <a:rPr lang="ru-RU" sz="1100" dirty="0"/>
            </a:br>
            <a:r>
              <a:rPr lang="ru-RU" sz="1100" i="1" dirty="0"/>
              <a:t>(Змей Горыныч.)</a:t>
            </a: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/>
              <a:t> </a:t>
            </a:r>
          </a:p>
          <a:p>
            <a:r>
              <a:rPr lang="ru-RU" sz="1100" dirty="0"/>
              <a:t>* Какая гора </a:t>
            </a:r>
            <a:r>
              <a:rPr lang="ru-RU" sz="1100" b="1" dirty="0"/>
              <a:t>огон</a:t>
            </a:r>
            <a:r>
              <a:rPr lang="ru-RU" sz="1100" dirty="0"/>
              <a:t>ь извергает?</a:t>
            </a:r>
            <a:br>
              <a:rPr lang="ru-RU" sz="1100" dirty="0"/>
            </a:br>
            <a:r>
              <a:rPr lang="ru-RU" sz="1100" i="1" dirty="0"/>
              <a:t>(Вулкан.)</a:t>
            </a: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/>
              <a:t> </a:t>
            </a:r>
          </a:p>
          <a:p>
            <a:r>
              <a:rPr lang="ru-RU" sz="1100" dirty="0"/>
              <a:t>* Как известно, дед </a:t>
            </a:r>
            <a:r>
              <a:rPr lang="ru-RU" sz="1100" dirty="0" err="1"/>
              <a:t>Мазай</a:t>
            </a:r>
            <a:r>
              <a:rPr lang="ru-RU" sz="1100" dirty="0"/>
              <a:t> спас во время наводнения значительное количество зайцев. А кто во время </a:t>
            </a:r>
            <a:r>
              <a:rPr lang="ru-RU" sz="1100" b="1" dirty="0"/>
              <a:t>пожара</a:t>
            </a:r>
            <a:r>
              <a:rPr lang="ru-RU" sz="1100" dirty="0"/>
              <a:t> спас 18 голубей и одного воробья?</a:t>
            </a:r>
            <a:br>
              <a:rPr lang="ru-RU" sz="1100" dirty="0"/>
            </a:br>
            <a:r>
              <a:rPr lang="ru-RU" sz="1100" i="1" dirty="0"/>
              <a:t>(Дядя Степа.)</a:t>
            </a:r>
            <a:endParaRPr lang="ru-RU" sz="1100" dirty="0"/>
          </a:p>
          <a:p>
            <a:r>
              <a:rPr lang="ru-RU" sz="1100" dirty="0"/>
              <a:t>Какой старинный славянский праздник завершается </a:t>
            </a:r>
            <a:r>
              <a:rPr lang="ru-RU" sz="1100" b="1" dirty="0" smtClean="0"/>
              <a:t>сожжением </a:t>
            </a:r>
            <a:r>
              <a:rPr lang="ru-RU" sz="1100" dirty="0" smtClean="0"/>
              <a:t>чучела</a:t>
            </a:r>
            <a:r>
              <a:rPr lang="ru-RU" sz="1100" dirty="0"/>
              <a:t>?</a:t>
            </a:r>
          </a:p>
          <a:p>
            <a:r>
              <a:rPr lang="ru-RU" sz="1100" i="1" dirty="0"/>
              <a:t>(Масленица. Соломенное чучело Масленицы и </a:t>
            </a:r>
            <a:r>
              <a:rPr lang="ru-RU" sz="1100" b="1" i="1" dirty="0"/>
              <a:t>сжигают</a:t>
            </a:r>
            <a:r>
              <a:rPr lang="ru-RU" sz="1100" i="1" dirty="0"/>
              <a:t>.)</a:t>
            </a:r>
            <a:endParaRPr lang="ru-RU" sz="1100" dirty="0"/>
          </a:p>
          <a:p>
            <a:endParaRPr lang="ru-RU" sz="1200" dirty="0"/>
          </a:p>
        </p:txBody>
      </p:sp>
      <p:pic>
        <p:nvPicPr>
          <p:cNvPr id="5122" name="Picture 2" descr="C:\Documents and Settings\Я\Рабочий стол\i (4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052736"/>
            <a:ext cx="3456383" cy="518457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Всем, всем, всем….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Дорогие мамы и папы, бабушки и дедушки, просто неравнодушные люди!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Жизнь человека бесценна. А жизнь наших детей — самое дорогое! Огненная стихия ежегодно уносит жизни  ребятишек</a:t>
            </a:r>
            <a:r>
              <a:rPr lang="ru-RU" b="1" dirty="0" smtClean="0"/>
              <a:t>. Роковой </a:t>
            </a:r>
            <a:r>
              <a:rPr lang="ru-RU" b="1" dirty="0"/>
              <a:t>в этих трагедиях стали родительская беспечность и оставление детей без присмотра взрослых.</a:t>
            </a:r>
            <a:r>
              <a:rPr lang="ru-RU" dirty="0"/>
              <a:t> </a:t>
            </a:r>
            <a:r>
              <a:rPr lang="ru-RU" b="1" dirty="0"/>
              <a:t>Как спасти детские души, которые волею судьбы оказались в жестоком мире взрослых? Не оставаться безразличными, не проходить мимо чужой беды. Общее неравнодушие способно спасти не одну жизнь!</a:t>
            </a:r>
            <a:endParaRPr lang="ru-RU" dirty="0"/>
          </a:p>
          <a:p>
            <a:endParaRPr lang="ru-RU" dirty="0"/>
          </a:p>
        </p:txBody>
      </p:sp>
      <p:pic>
        <p:nvPicPr>
          <p:cNvPr id="7170" name="Picture 2" descr="C:\Documents and Settings\Я\Рабочий стол\i (6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00808"/>
            <a:ext cx="3672408" cy="424847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smtClean="0"/>
              <a:t>Мое стихотворение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Пожар – это не шутка,</a:t>
            </a:r>
          </a:p>
          <a:p>
            <a:pPr>
              <a:buNone/>
            </a:pPr>
            <a:r>
              <a:rPr lang="ru-RU" sz="2000" dirty="0" smtClean="0"/>
              <a:t>Пожар – плохое дело.</a:t>
            </a:r>
          </a:p>
          <a:p>
            <a:pPr>
              <a:buNone/>
            </a:pPr>
            <a:r>
              <a:rPr lang="ru-RU" sz="2000" dirty="0" smtClean="0"/>
              <a:t>Не надо думать  и гадать,</a:t>
            </a:r>
          </a:p>
          <a:p>
            <a:pPr>
              <a:buNone/>
            </a:pPr>
            <a:r>
              <a:rPr lang="ru-RU" sz="2000" dirty="0" smtClean="0"/>
              <a:t>Надо пожарных вызывать!</a:t>
            </a:r>
            <a:endParaRPr lang="ru-RU" sz="1600" dirty="0" smtClean="0"/>
          </a:p>
          <a:p>
            <a:pPr>
              <a:buNone/>
            </a:pPr>
            <a:r>
              <a:rPr lang="ru-RU" sz="2000" dirty="0" smtClean="0"/>
              <a:t>Пожарные люди сильные, смелые</a:t>
            </a:r>
          </a:p>
          <a:p>
            <a:pPr>
              <a:buNone/>
            </a:pPr>
            <a:r>
              <a:rPr lang="ru-RU" sz="2000" dirty="0" smtClean="0"/>
              <a:t>Они не боятся огня.</a:t>
            </a:r>
          </a:p>
          <a:p>
            <a:pPr>
              <a:buNone/>
            </a:pPr>
            <a:r>
              <a:rPr lang="ru-RU" sz="2000" dirty="0" smtClean="0"/>
              <a:t>Они спешат на помощь всегда,</a:t>
            </a:r>
          </a:p>
          <a:p>
            <a:pPr>
              <a:buNone/>
            </a:pPr>
            <a:r>
              <a:rPr lang="ru-RU" sz="2000" dirty="0" smtClean="0"/>
              <a:t>Если случилась беда.</a:t>
            </a:r>
          </a:p>
          <a:p>
            <a:pPr>
              <a:buNone/>
            </a:pPr>
            <a:r>
              <a:rPr lang="ru-RU" sz="2000" dirty="0" smtClean="0"/>
              <a:t>Всем детям и взрослым</a:t>
            </a:r>
          </a:p>
          <a:p>
            <a:pPr>
              <a:buNone/>
            </a:pPr>
            <a:r>
              <a:rPr lang="ru-RU" sz="2000" dirty="0" smtClean="0"/>
              <a:t>Надо помнить о том,</a:t>
            </a:r>
          </a:p>
          <a:p>
            <a:pPr>
              <a:buNone/>
            </a:pPr>
            <a:r>
              <a:rPr lang="ru-RU" sz="2000" dirty="0" smtClean="0"/>
              <a:t>Что надо быть аккуратным с</a:t>
            </a:r>
          </a:p>
          <a:p>
            <a:pPr>
              <a:buNone/>
            </a:pPr>
            <a:r>
              <a:rPr lang="ru-RU" sz="2000" dirty="0" smtClean="0"/>
              <a:t>огнем!</a:t>
            </a:r>
          </a:p>
          <a:p>
            <a:endParaRPr lang="ru-RU" sz="2000" dirty="0" smtClean="0"/>
          </a:p>
        </p:txBody>
      </p:sp>
      <p:pic>
        <p:nvPicPr>
          <p:cNvPr id="4098" name="Picture 2" descr="C:\Documents and Settings\Я\Рабочий стол\i (3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00808"/>
            <a:ext cx="3744416" cy="417646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Стихия - огонь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/>
              <a:t>Я хочу Вам рассказать об одной из стихий - Огне.</a:t>
            </a:r>
            <a:endParaRPr lang="ru-RU" dirty="0"/>
          </a:p>
          <a:p>
            <a:r>
              <a:rPr lang="ru-RU" b="1" dirty="0"/>
              <a:t>Огонь бывает не только добрый и мирный, но еще злой и разрушающий все вокруг!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2050" name="Picture 2" descr="C:\Documents and Settings\Я\Рабочий стол\i (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00808"/>
            <a:ext cx="3960440" cy="439248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Пожар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 </a:t>
            </a:r>
            <a:r>
              <a:rPr lang="ru-RU" sz="1600" dirty="0" smtClean="0"/>
              <a:t>Как </a:t>
            </a:r>
            <a:r>
              <a:rPr lang="ru-RU" sz="1600" dirty="0"/>
              <a:t>часто в последнее время слышится это страшное слово. А ведь возникновение возгорания - это нередко результат всего лишь несоблюдения правил безопасности, основ эксплуатации электрооборудования и электроприборов, неосторожного обращения с огнём. В целом по стране по беспечности граждан происходит до 70% пожаров. А каждый 14-й пожар из них – вследствие детской шалости. Ежегодно в нашей стране на пожарах гибнут сотни детей</a:t>
            </a:r>
            <a:r>
              <a:rPr lang="ru-RU" sz="1600" dirty="0" smtClean="0"/>
              <a:t>! Поэтому </a:t>
            </a:r>
            <a:r>
              <a:rPr lang="ru-RU" sz="1600" dirty="0"/>
              <a:t>одной из важнейших задач государства следует считать организацию обучения всего населения, и в первую очередь детей и молодежи пожарной безопасности.</a:t>
            </a:r>
          </a:p>
          <a:p>
            <a:endParaRPr lang="ru-RU" sz="1600" dirty="0"/>
          </a:p>
        </p:txBody>
      </p:sp>
      <p:pic>
        <p:nvPicPr>
          <p:cNvPr id="3074" name="Picture 2" descr="C:\Documents and Settings\Я\Рабочий стол\i (3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628800"/>
            <a:ext cx="4104456" cy="439248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Пожары </a:t>
            </a:r>
            <a:r>
              <a:rPr lang="ru-RU" sz="1400" dirty="0"/>
              <a:t>на Руси были издавна одним из самых тяжких бедствий. В летописях они упоминаются и как одно из мощных орудий борьбы с врагами. По несколько раз выгорали города Юрьев, Владимир, Суздаль, Новгород. В 1194 году отмечены огромные пожары в Ладоге и Руссе. Так было не только на Руси. Свидетельства очевидцев, труды историков рассказывают о многих опустошительных пожарах в Москве. Город сгорел полностью в 1238 году, когда на Руси свирепствовали орды хана Батыя.</a:t>
            </a:r>
          </a:p>
          <a:p>
            <a:r>
              <a:rPr lang="ru-RU" sz="1400" dirty="0"/>
              <a:t>Много опасностей таил огонь и при его использовании в мирное время. Печей тогда не было, огонь разводили в яме прямо в доме, причем дым выходил наружу через отверстие, сделанное в соломенной крыше. При пожаре никто не принимал мер по его тушению - спасали только детей, имущество. Огонь распространялся от дома к дому и прекращался только тогда, когда все вокруг выгорало.</a:t>
            </a:r>
          </a:p>
        </p:txBody>
      </p:sp>
      <p:pic>
        <p:nvPicPr>
          <p:cNvPr id="4098" name="Picture 2" descr="C:\Documents and Settings\Я\Рабочий стол\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72816"/>
            <a:ext cx="4248472" cy="388843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Коварство огня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Каждый ребенок с самого детства должен знать, что пожар – это одно из самых опасных явлений, которые бывают в жизни. Он коварен и беспощаден. Самое страшное – это гибель людей во время пожара. Однако для тех, кто знает, как правильно вести себя вести в таких ужасных условиях, шансы на спасение увеличиваются во много раз.</a:t>
            </a:r>
            <a:endParaRPr lang="ru-RU" dirty="0"/>
          </a:p>
        </p:txBody>
      </p:sp>
      <p:pic>
        <p:nvPicPr>
          <p:cNvPr id="5122" name="Picture 2" descr="C:\Documents and Settings\Я\Рабочий стол\i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00808"/>
            <a:ext cx="4320480" cy="432048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Чтобы не было пожара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11256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1. Не играй со спичками</a:t>
            </a:r>
            <a:br>
              <a:rPr lang="ru-RU" sz="6400" dirty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2. Не поджигай сухую траву, сено, тополиный пух.</a:t>
            </a:r>
            <a:br>
              <a:rPr lang="ru-RU" sz="6400" dirty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3. Не кидай в костер незнакомые флакончики и баллончики, они могут взорваться.</a:t>
            </a:r>
            <a:br>
              <a:rPr lang="ru-RU" sz="6400" dirty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4. Без взрослых нельзя включать в сеть электроприборы (телевизор, утюг, обогреватель).</a:t>
            </a:r>
            <a:br>
              <a:rPr lang="ru-RU" sz="6400" dirty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5. Не растапливай печь самостоятельно (особенно с помощью бензина, керосина).</a:t>
            </a:r>
            <a:br>
              <a:rPr lang="ru-RU" sz="6400" dirty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6. Самостоятельно не зажигай газовую плиту, и не сушите над ней одежду.</a:t>
            </a:r>
            <a:br>
              <a:rPr lang="ru-RU" sz="6400" dirty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7. Не играй без взрослых новогодними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фейверками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и хлопушками.</a:t>
            </a:r>
            <a:br>
              <a:rPr lang="ru-RU" sz="6400" dirty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8. Не играй с бензином и другими горючими веществами.</a:t>
            </a:r>
            <a:br>
              <a:rPr lang="ru-RU" sz="6400" dirty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9. Никогда не прячься в шкаф или под кровать, пожарным будет трудно найти тебя там.</a:t>
            </a:r>
            <a:br>
              <a:rPr lang="ru-RU" sz="6400" dirty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10. Когда в доме горит, быстрей выбегай на улицу. Ни за что не задерживайся из-за игрушек, собаки или кошки.</a:t>
            </a:r>
            <a:br>
              <a:rPr lang="ru-RU" sz="6400" dirty="0">
                <a:latin typeface="Times New Roman" pitchFamily="18" charset="0"/>
                <a:cs typeface="Times New Roman" pitchFamily="18" charset="0"/>
              </a:rPr>
            </a:br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Я\Рабочий стол\i (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28800"/>
            <a:ext cx="4032448" cy="446449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пожар возник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1. Постарайся первым делом сообщить о пожаре взрослым (не скрывайте, даже если пожар произошел по вашей вине).</a:t>
            </a:r>
            <a:br>
              <a:rPr lang="ru-RU" sz="2900" dirty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2. Позвони в пожарную охрану по телефону 101, сообщи свой адрес и что горит.</a:t>
            </a:r>
            <a:br>
              <a:rPr lang="ru-RU" sz="2900" dirty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3. Если задымление в квартире ляг на пол (там меньше дыма), и постарайтесь добраться до выхода из горящего помещения.</a:t>
            </a:r>
            <a:br>
              <a:rPr lang="ru-RU" sz="2900" dirty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4. Рот и нос закрой влажной тряпкой.</a:t>
            </a:r>
            <a:br>
              <a:rPr lang="ru-RU" sz="2900" dirty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5. Не открывай окно, (это усилит горение).</a:t>
            </a:r>
            <a:br>
              <a:rPr lang="ru-RU" sz="2900" dirty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6. Если чувствуешь запах дыма в подъезде, не открывай входную дверь (огонь и дым могут ворваться в твою квартиру), лучше уйти в дальнюю комнату и из окна позвать на помощь.</a:t>
            </a:r>
            <a:br>
              <a:rPr lang="ru-RU" sz="2900" dirty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7. Если горит твоя одежда надо упасть на пол и кататься, сбивая пламя.</a:t>
            </a:r>
            <a:br>
              <a:rPr lang="ru-RU" sz="2900" dirty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8. Если загорелся электроприбор, надо выключить его из розетки и накрыть его толстым одеялом.</a:t>
            </a:r>
            <a:br>
              <a:rPr lang="ru-RU" sz="2900" dirty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Documents and Settings\Я\Рабочий стол\i (3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84784"/>
            <a:ext cx="4176464" cy="432048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Интересные факты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Жуку </a:t>
            </a:r>
            <a:r>
              <a:rPr lang="ru-RU" dirty="0" err="1"/>
              <a:t>Melanophila</a:t>
            </a:r>
            <a:r>
              <a:rPr lang="ru-RU" dirty="0"/>
              <a:t> </a:t>
            </a:r>
            <a:r>
              <a:rPr lang="ru-RU" dirty="0" err="1"/>
              <a:t>acuminate</a:t>
            </a:r>
            <a:r>
              <a:rPr lang="ru-RU" dirty="0"/>
              <a:t> для размножения нужен лесной пожар. Когда он находит горелую древесину, то откладывает туда яйца. Преимущество такого способа заключается в том, что в этот момент его природные враги не могут ему помешать, так как сами спасаются от пожара. А для обнаружения пожара на расстоянии нескольких километров данный жук имеет миниатюрный инфракрасный рецептор.</a:t>
            </a:r>
          </a:p>
          <a:p>
            <a:endParaRPr lang="ru-RU" dirty="0"/>
          </a:p>
        </p:txBody>
      </p:sp>
      <p:pic>
        <p:nvPicPr>
          <p:cNvPr id="7" name="Содержимое 6" descr="http://opojaredetyam.narod.ru/uchimsya_bezopasnosti_-_igraya/2378.png?rand=271340486295284"/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72816"/>
            <a:ext cx="417646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Стих о стихии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Мы – пожарные 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На машине ярко-красной</a:t>
            </a:r>
            <a:br>
              <a:rPr lang="ru-RU" dirty="0"/>
            </a:br>
            <a:r>
              <a:rPr lang="ru-RU" dirty="0"/>
              <a:t>Мчимся мы вперёд.</a:t>
            </a:r>
            <a:br>
              <a:rPr lang="ru-RU" dirty="0"/>
            </a:br>
            <a:r>
              <a:rPr lang="ru-RU" dirty="0"/>
              <a:t>Труд тяжёлый и опасный</a:t>
            </a:r>
            <a:br>
              <a:rPr lang="ru-RU" dirty="0"/>
            </a:br>
            <a:r>
              <a:rPr lang="ru-RU" dirty="0"/>
              <a:t>Нас, пожарных, ждёт.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Вой пронзительной сирены</a:t>
            </a:r>
            <a:br>
              <a:rPr lang="ru-RU" dirty="0"/>
            </a:br>
            <a:r>
              <a:rPr lang="ru-RU" dirty="0"/>
              <a:t>Может оглушить,</a:t>
            </a:r>
            <a:br>
              <a:rPr lang="ru-RU" dirty="0"/>
            </a:br>
            <a:r>
              <a:rPr lang="ru-RU" dirty="0"/>
              <a:t>Будем и водой, и пеной</a:t>
            </a:r>
            <a:br>
              <a:rPr lang="ru-RU" dirty="0"/>
            </a:br>
            <a:r>
              <a:rPr lang="ru-RU" dirty="0"/>
              <a:t>Мы пожар тушить.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И в беду попавшим людям</a:t>
            </a:r>
            <a:br>
              <a:rPr lang="ru-RU" dirty="0"/>
            </a:br>
            <a:r>
              <a:rPr lang="ru-RU" dirty="0"/>
              <a:t>Сможем мы помочь,</a:t>
            </a:r>
            <a:br>
              <a:rPr lang="ru-RU" dirty="0"/>
            </a:br>
            <a:r>
              <a:rPr lang="ru-RU" dirty="0"/>
              <a:t>Ведь с огнём бороться будем</a:t>
            </a:r>
            <a:br>
              <a:rPr lang="ru-RU" dirty="0"/>
            </a:br>
            <a:r>
              <a:rPr lang="ru-RU" dirty="0"/>
              <a:t>Смело день и ночь!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2050" name="Picture 2" descr="C:\Documents and Settings\Я\Рабочий стол\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556792"/>
            <a:ext cx="4104456" cy="424847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443</Words>
  <Application>Microsoft Office PowerPoint</Application>
  <PresentationFormat>Экран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Детям о пожаре</vt:lpstr>
      <vt:lpstr>Стихия - огонь</vt:lpstr>
      <vt:lpstr>Пожар</vt:lpstr>
      <vt:lpstr>История</vt:lpstr>
      <vt:lpstr>Коварство огня</vt:lpstr>
      <vt:lpstr>Чтобы не было пожара</vt:lpstr>
      <vt:lpstr>Если пожар возник</vt:lpstr>
      <vt:lpstr>Интересные факты</vt:lpstr>
      <vt:lpstr>Стих о стихии</vt:lpstr>
      <vt:lpstr>Пословицы и поговорки про огонь</vt:lpstr>
      <vt:lpstr>Загадки про огонь</vt:lpstr>
      <vt:lpstr>Юмор</vt:lpstr>
      <vt:lpstr>Пожароопасная огненная викторина</vt:lpstr>
      <vt:lpstr>Всем, всем, всем….</vt:lpstr>
      <vt:lpstr>Мое стихотворение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Детям о пожаре</dc:title>
  <dc:creator>User</dc:creator>
  <cp:lastModifiedBy>User</cp:lastModifiedBy>
  <cp:revision>11</cp:revision>
  <dcterms:created xsi:type="dcterms:W3CDTF">2013-04-07T17:56:25Z</dcterms:created>
  <dcterms:modified xsi:type="dcterms:W3CDTF">2013-04-18T15:23:51Z</dcterms:modified>
</cp:coreProperties>
</file>