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FB4DAC-7093-4992-8075-D860672ABE69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7293BA-C13F-4FC3-A426-84916FFF6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Авляю</a:t>
            </a:r>
            <a:r>
              <a:rPr lang="ru-RU" dirty="0" smtClean="0"/>
              <a:t> с </a:t>
            </a:r>
            <a:r>
              <a:rPr lang="ru-RU" dirty="0" err="1" smtClean="0"/>
              <a:t>женск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7293BA-C13F-4FC3-A426-84916FFF64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A996-D33D-4220-AF72-3BB21CA75D0B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0930-C6C3-46BC-8849-702D04AEA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C32D-9637-4CD7-A8F0-8648D2230A8F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F655-119A-432D-A92B-B32BA4A18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AE8D-58F2-492E-BFD4-53E7AF5F2FA3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413D-D985-4877-9085-0A9CEC2D8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E2AE-A7A1-4C18-AE75-D7D0427568AD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FF86-4421-4B71-9940-EB2E03FF4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EA2B-D87F-4C5A-9783-F1678ED0B22D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0669-350E-4A5B-9372-F4E5B3303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E43D-AE82-44EC-93F5-6C011DE4BCA3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6701-7F7C-49BC-B441-3E8A4A5CB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BA9-3A50-4DFD-BC90-7E49CE304049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8788-3750-4C6E-AA07-651E0CB10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178B-BA35-4C18-9F12-98C237C452DF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717F-BF09-4E4E-B450-C5268AACC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9507-B33C-4A8E-A966-BDBA3C4C8538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CE79-4AA8-40CB-B0CC-0A8ED5B67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E6B5-2FCC-4FDC-B12B-B132A948FDB5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2D43-464E-45D6-964B-70BE8CE20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49D-6390-4B24-8E14-5EC34A4379BB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9206-0944-4F36-B1FF-7E71FB417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B405E9-04EA-4432-96D4-BABFE7510773}" type="datetime1">
              <a:rPr lang="ru-RU" smtClean="0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AD80E-72AC-48A5-A026-548AF821E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90;&#1082;&#1088;&#1099;&#1090;&#1086;&#1077;%20&#1079;&#1072;&#1085;&#1103;&#1090;&#1080;&#1077;\p.i.chaykovskiy._shchelkunchik_-_vals_tsvetov_(zaycev.net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4;&#1090;&#1082;&#1088;&#1099;&#1090;&#1086;&#1077;%20&#1079;&#1072;&#1085;&#1103;&#1090;&#1080;&#1077;\p.i.chaykovskiy._shchelkunchik_-_vals_tsvetov_(zaycev.net).mp3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1643063"/>
            <a:ext cx="7772400" cy="14700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Маму дорогую поздравляю с женским днём!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09" y="4857760"/>
            <a:ext cx="4071967" cy="107157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Выполнила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Овчинникова Екатерина Сергеевна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Воспитатель первой  квалификационной категории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21468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35769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21468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78579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.i.chaykovskiy._shchelkunchik_-_vals_tsvetov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86182" y="6215082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2013г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Заботою мамы о детях полны</a:t>
            </a:r>
            <a:endParaRPr lang="ru-RU" sz="3600" dirty="0"/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20713" cy="6225555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Поэтому дети любить их должны</a:t>
            </a:r>
            <a:endParaRPr lang="ru-RU" dirty="0"/>
          </a:p>
        </p:txBody>
      </p:sp>
      <p:pic>
        <p:nvPicPr>
          <p:cNvPr id="6" name="Содержимое 5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7105192" cy="5141551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92688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dirty="0" smtClean="0"/>
              <a:t>Подарки мамам</a:t>
            </a:r>
            <a:endParaRPr lang="ru-RU" sz="3600" dirty="0"/>
          </a:p>
        </p:txBody>
      </p:sp>
      <p:pic>
        <p:nvPicPr>
          <p:cNvPr id="6" name="Содержимое 5" descr="откр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424936" cy="4925144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откр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264696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74435" cy="6408712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04664"/>
            <a:ext cx="5184576" cy="6153547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600" dirty="0" smtClean="0"/>
              <a:t>Изделия выполненные в технике «Холодный батик»</a:t>
            </a:r>
            <a:endParaRPr lang="ru-RU" sz="3600" dirty="0"/>
          </a:p>
        </p:txBody>
      </p:sp>
      <p:pic>
        <p:nvPicPr>
          <p:cNvPr id="4" name="Содержимое 3" descr="Техника холба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496944" cy="4824536"/>
          </a:xfrm>
        </p:spPr>
      </p:pic>
      <p:pic>
        <p:nvPicPr>
          <p:cNvPr id="5" name="p.i.chaykovskiy._shchelkunchik_-_vals_tsvetov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tik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7891778" cy="6025301"/>
          </a:xfrm>
        </p:spPr>
      </p:pic>
      <p:pic>
        <p:nvPicPr>
          <p:cNvPr id="5" name="Содержимое 3" descr="na-golubom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43240" y="2584890"/>
            <a:ext cx="6000760" cy="42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От чистого сердца, простыми словами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Давайте друзья, потолкуем о маме.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zamuzhza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785926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dirty="0" smtClean="0"/>
              <a:t>Весна</a:t>
            </a:r>
            <a:endParaRPr lang="ru-RU" sz="3600" dirty="0"/>
          </a:p>
        </p:txBody>
      </p:sp>
      <p:pic>
        <p:nvPicPr>
          <p:cNvPr id="6" name="Содержимое 5" descr="весна картинка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643050"/>
            <a:ext cx="857255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8 Марта – Международный Женский день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8 марта откр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500174"/>
            <a:ext cx="8501122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Есть мамы у птичек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51436"/>
            <a:ext cx="5544616" cy="5133904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ткр3.jpg"/>
          <p:cNvPicPr>
            <a:picLocks noGrp="1"/>
          </p:cNvPicPr>
          <p:nvPr>
            <p:ph idx="1"/>
          </p:nvPr>
        </p:nvPicPr>
        <p:blipFill>
          <a:blip r:embed="rId2" cstate="screen"/>
          <a:srcRect l="3167" t="3001" r="10761" b="7397"/>
          <a:stretch>
            <a:fillRect/>
          </a:stretch>
        </p:blipFill>
        <p:spPr bwMode="auto">
          <a:xfrm>
            <a:off x="714348" y="785794"/>
            <a:ext cx="800105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07455" cy="6048669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600" dirty="0" smtClean="0"/>
              <a:t>Есть мамы у кошек</a:t>
            </a:r>
            <a:endParaRPr lang="ru-RU" sz="3600" dirty="0"/>
          </a:p>
        </p:txBody>
      </p:sp>
      <p:pic>
        <p:nvPicPr>
          <p:cNvPr id="6" name="Содержимое 5" descr="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208912" cy="504056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7875" cy="6126163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197</TotalTime>
  <Words>61</Words>
  <Application>Microsoft Office PowerPoint</Application>
  <PresentationFormat>Экран (4:3)</PresentationFormat>
  <Paragraphs>16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Праздник детский 1</vt:lpstr>
      <vt:lpstr>Маму дорогую поздравляю с женским днём!</vt:lpstr>
      <vt:lpstr>От чистого сердца, простыми словами Давайте друзья, потолкуем о маме.</vt:lpstr>
      <vt:lpstr>Весна</vt:lpstr>
      <vt:lpstr>8 Марта – Международный Женский день</vt:lpstr>
      <vt:lpstr>Есть мамы у птичек</vt:lpstr>
      <vt:lpstr>Слайд 6</vt:lpstr>
      <vt:lpstr>Слайд 7</vt:lpstr>
      <vt:lpstr>Есть мамы у кошек</vt:lpstr>
      <vt:lpstr>Слайд 9</vt:lpstr>
      <vt:lpstr>Заботою мамы о детях полны</vt:lpstr>
      <vt:lpstr>Слайд 11</vt:lpstr>
      <vt:lpstr>Поэтому дети любить их должны</vt:lpstr>
      <vt:lpstr>Слайд 13</vt:lpstr>
      <vt:lpstr>Подарки мамам</vt:lpstr>
      <vt:lpstr>Слайд 15</vt:lpstr>
      <vt:lpstr>Слайд 16</vt:lpstr>
      <vt:lpstr>Слайд 17</vt:lpstr>
      <vt:lpstr>Изделия выполненные в технике «Холодный батик»</vt:lpstr>
      <vt:lpstr>Слайд 19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dc:description>http://aida.ucoz.ru</dc:description>
  <cp:lastModifiedBy>Пользователь</cp:lastModifiedBy>
  <cp:revision>28</cp:revision>
  <dcterms:created xsi:type="dcterms:W3CDTF">2013-01-21T09:59:10Z</dcterms:created>
  <dcterms:modified xsi:type="dcterms:W3CDTF">2013-04-25T07:59:53Z</dcterms:modified>
  <cp:category>шаблоны к Powerpoint</cp:category>
</cp:coreProperties>
</file>