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46DDA-65D4-437E-8B94-C8B72F04CAA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E34BAA-E156-473D-ABF1-96E67B22A5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ДЕТСКИЙ САД №27 ПУШКИНСКОГО РАЙОНА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Kompik\Local Settings\Temporary Internet Files\Content.IE5\E4N44KAK\MC90044054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412776"/>
            <a:ext cx="1584175" cy="2930624"/>
          </a:xfrm>
          <a:prstGeom prst="rect">
            <a:avLst/>
          </a:prstGeom>
          <a:noFill/>
        </p:spPr>
      </p:pic>
      <p:pic>
        <p:nvPicPr>
          <p:cNvPr id="1027" name="Picture 3" descr="C:\Documents and Settings\Kompik\Local Settings\Temporary Internet Files\Content.IE5\KDTDGP1B\MC9004405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1512168" cy="27866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58772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Автор: Плотникова Н.А.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443711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Совместный детско-взрослый творческий проект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«Здоровье – главное богатство»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408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Актуальность.</a:t>
            </a:r>
            <a:r>
              <a:rPr lang="ru-RU" sz="2400" dirty="0" smtClean="0">
                <a:solidFill>
                  <a:srgbClr val="002060"/>
                </a:solidFill>
              </a:rPr>
              <a:t> В современном обществе предъявляются новые, все более высокие требования к человеку, в том числе и к ребенку – к уровню его развития. Большинству людей нет необходимости доказывать, что успешный ребенок – это в первую очередь здоровый ребенок. Здоровый ребенок – счастье родителей.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Забота о здоровье ребенка и взрослого стала занимать во всем мире приоритетные позиции. И понятно, поскольку любой стране нужны личности творческие, гармонично развитые, активные, здоровые.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ЦЕЛЬ</a:t>
            </a:r>
            <a:r>
              <a:rPr lang="ru-RU" dirty="0" smtClean="0">
                <a:solidFill>
                  <a:srgbClr val="002060"/>
                </a:solidFill>
              </a:rPr>
              <a:t>:  ПОВЫШЕНИЕ ПЕДАГОГИЧЕСКОЙ КУЛЬТУРЫ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РОДИТЕЛЕЙ ПО ВОПРОСАМ ЗДОРОВОГО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ОБРАЗА ЖИЗНИ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060848"/>
            <a:ext cx="63367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Задачи: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Формировать  у   родителей  ответственное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отношение к здоровью детей и собственному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здоровью.                     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2.   Развивать способность детей творчески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использовать знания и умения по вопросам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ЗОЖ.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3.  Способствовать стремлению и желанию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каждой семьи восстанавливать и поддерживать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здоровье с помощью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технологий.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ЭТАПЫ РЕАЛИЗАЦИИ ПРОЕКТА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79208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ЭТАП. НАКОПЛЕНИЕ ЗНАНИЙ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Чтение произведений К.Чуковского, </a:t>
            </a:r>
            <a:r>
              <a:rPr lang="ru-RU" sz="2000" dirty="0" err="1" smtClean="0">
                <a:solidFill>
                  <a:srgbClr val="002060"/>
                </a:solidFill>
              </a:rPr>
              <a:t>А.Барто</a:t>
            </a:r>
            <a:r>
              <a:rPr lang="ru-RU" sz="2000" dirty="0" smtClean="0">
                <a:solidFill>
                  <a:srgbClr val="002060"/>
                </a:solidFill>
              </a:rPr>
              <a:t>, С.Маршака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Беседы о ЗОЖ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Подвижные, дидактические, сюжетно-ролевые,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театрализованные игры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Разучить пословицы,  загадки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SAM_4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89040"/>
            <a:ext cx="3528392" cy="2592288"/>
          </a:xfrm>
          <a:prstGeom prst="rect">
            <a:avLst/>
          </a:prstGeom>
        </p:spPr>
      </p:pic>
      <p:pic>
        <p:nvPicPr>
          <p:cNvPr id="8" name="Рисунок 7" descr="SAM_42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429000"/>
            <a:ext cx="367240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2068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 ЭТАП. ПРАКТИЧЕСКИЙ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27584" y="134076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Выполняли оздоровительные мероприятия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утренняя гимнастика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физкультурные занятия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воздушные ванны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активный отдых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</a:rPr>
              <a:t>музтерапия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ru-RU" sz="2000" dirty="0" err="1" smtClean="0">
                <a:solidFill>
                  <a:srgbClr val="002060"/>
                </a:solidFill>
              </a:rPr>
              <a:t>психогимнастика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AM_4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528392" cy="2304256"/>
          </a:xfrm>
          <a:prstGeom prst="rect">
            <a:avLst/>
          </a:prstGeom>
        </p:spPr>
      </p:pic>
      <p:pic>
        <p:nvPicPr>
          <p:cNvPr id="5" name="Рисунок 4" descr="SAM_4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17032"/>
            <a:ext cx="3672408" cy="2664296"/>
          </a:xfrm>
          <a:prstGeom prst="rect">
            <a:avLst/>
          </a:prstGeom>
        </p:spPr>
      </p:pic>
      <p:pic>
        <p:nvPicPr>
          <p:cNvPr id="6" name="Рисунок 5" descr="SAM_41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293096"/>
            <a:ext cx="424847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Рассматривали иллюстрации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Познавательные занятия «Конкурс красоты», «Почему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сердится </a:t>
            </a:r>
            <a:r>
              <a:rPr lang="ru-RU" sz="2000" dirty="0" err="1" smtClean="0">
                <a:solidFill>
                  <a:srgbClr val="002060"/>
                </a:solidFill>
              </a:rPr>
              <a:t>мойдодыр</a:t>
            </a:r>
            <a:r>
              <a:rPr lang="ru-RU" sz="2000" dirty="0" smtClean="0">
                <a:solidFill>
                  <a:srgbClr val="002060"/>
                </a:solidFill>
              </a:rPr>
              <a:t>?»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Разыгрывали представления по знакомым литературным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произведениям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Составляли рассказы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Художественно-продуктивная деятельность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AM_4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3240360" cy="2952328"/>
          </a:xfrm>
          <a:prstGeom prst="rect">
            <a:avLst/>
          </a:prstGeom>
        </p:spPr>
      </p:pic>
      <p:pic>
        <p:nvPicPr>
          <p:cNvPr id="4" name="Рисунок 3" descr="SAM_42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068960"/>
            <a:ext cx="360040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Ш ЭТАП. ЗАВЕРШАЮЩИЙ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Конкурс творческих семейных работ «Где живет здоровье»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SAM_4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672408" cy="2232248"/>
          </a:xfrm>
          <a:prstGeom prst="rect">
            <a:avLst/>
          </a:prstGeom>
        </p:spPr>
      </p:pic>
      <p:pic>
        <p:nvPicPr>
          <p:cNvPr id="5" name="Рисунок 4" descr="SAM_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628800"/>
            <a:ext cx="3096344" cy="2592288"/>
          </a:xfrm>
          <a:prstGeom prst="rect">
            <a:avLst/>
          </a:prstGeom>
        </p:spPr>
      </p:pic>
      <p:pic>
        <p:nvPicPr>
          <p:cNvPr id="6" name="Рисунок 5" descr="SAM_42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861048"/>
            <a:ext cx="460851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Постановка театрализованного спектакля «</a:t>
            </a:r>
            <a:r>
              <a:rPr lang="ru-RU" sz="2000" dirty="0" smtClean="0">
                <a:solidFill>
                  <a:srgbClr val="002060"/>
                </a:solidFill>
              </a:rPr>
              <a:t>Теремок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&amp;Pcy;&amp;acy;&amp;zcy;&amp;lcy;&amp;ycy;   30  &amp;mcy;&amp;yacy;&amp;gcy;&amp;kcy;. 00368 &amp;kcy;&amp;rcy;&amp;ucy;&amp;gcy; &amp;Tcy;&amp;iecy;&amp;rcy;&amp;iecy;&amp;mcy;&amp;ocy;&amp;kcy; (&amp;Dcy;&amp;iecy;&amp;scy;&amp;yacy;&amp;tcy;&amp;ocy;&amp;iecy; &amp;kcy;&amp;ocy;&amp;rcy;&amp;ocy;&amp;lcy;&amp;iecy;&amp;vcy;&amp;scy;&amp;tcy;&amp;vcy;&amp;o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24745"/>
            <a:ext cx="4176464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414908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Ожидаемые результаты: </a:t>
            </a:r>
            <a:r>
              <a:rPr lang="ru-RU" dirty="0" smtClean="0">
                <a:solidFill>
                  <a:srgbClr val="002060"/>
                </a:solidFill>
              </a:rPr>
              <a:t>В  ходе реализации данного проекта было установлено единство дошкольного учреждения и семьи в вопросах воспитания здорового ребенка. Родители на собственном опыте убедились, что совместная спортивно-оздоровительная деятельность полезна не только ребенку, но и взрослому. Дети получили первичные представления о составляющих здорового образа жизни: правильном питании, необходимости соблюдения правил гигиены.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rgbClr val="00B0F0"/>
      </a:dk1>
      <a:lt1>
        <a:srgbClr val="00B0F0"/>
      </a:lt1>
      <a:dk2>
        <a:srgbClr val="00B0F0"/>
      </a:dk2>
      <a:lt2>
        <a:srgbClr val="00B0F0"/>
      </a:lt2>
      <a:accent1>
        <a:srgbClr val="00B0F0"/>
      </a:accent1>
      <a:accent2>
        <a:srgbClr val="00B0F0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B0F0"/>
      </a:hlink>
      <a:folHlink>
        <a:srgbClr val="00B0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336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Imya</dc:creator>
  <cp:lastModifiedBy>Imya</cp:lastModifiedBy>
  <cp:revision>18</cp:revision>
  <dcterms:created xsi:type="dcterms:W3CDTF">2012-05-18T15:30:49Z</dcterms:created>
  <dcterms:modified xsi:type="dcterms:W3CDTF">2012-06-05T11:59:01Z</dcterms:modified>
</cp:coreProperties>
</file>