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0BD8-26FA-4129-8E74-633254B91DFA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B1F8-931E-4B59-BC3F-F3F4560B3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42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0BD8-26FA-4129-8E74-633254B91DFA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B1F8-931E-4B59-BC3F-F3F4560B3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3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0BD8-26FA-4129-8E74-633254B91DFA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B1F8-931E-4B59-BC3F-F3F4560B3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05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0BD8-26FA-4129-8E74-633254B91DFA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B1F8-931E-4B59-BC3F-F3F4560B3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87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0BD8-26FA-4129-8E74-633254B91DFA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B1F8-931E-4B59-BC3F-F3F4560B3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00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0BD8-26FA-4129-8E74-633254B91DFA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B1F8-931E-4B59-BC3F-F3F4560B3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4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0BD8-26FA-4129-8E74-633254B91DFA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B1F8-931E-4B59-BC3F-F3F4560B3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07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0BD8-26FA-4129-8E74-633254B91DFA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B1F8-931E-4B59-BC3F-F3F4560B3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14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0BD8-26FA-4129-8E74-633254B91DFA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B1F8-931E-4B59-BC3F-F3F4560B3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4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0BD8-26FA-4129-8E74-633254B91DFA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B1F8-931E-4B59-BC3F-F3F4560B3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82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0BD8-26FA-4129-8E74-633254B91DFA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B1F8-931E-4B59-BC3F-F3F4560B3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96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B0BD8-26FA-4129-8E74-633254B91DFA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B1F8-931E-4B59-BC3F-F3F4560B3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рабочий стол 20,11,12\3 - с флешки - рамки, фоны\Фоны2\8c663fef3f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72" y="0"/>
            <a:ext cx="6884627" cy="911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yf\Desktop\docu00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4773698"/>
            <a:ext cx="4909859" cy="437532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26308" y="395536"/>
            <a:ext cx="460254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движения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пешеходов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вдоль дороги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696" y="2555776"/>
            <a:ext cx="547260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 Black" pitchFamily="34" charset="0"/>
              </a:rPr>
              <a:t>Пешеходы должны идти по тротуарам или пешеходным дорожкам.</a:t>
            </a:r>
          </a:p>
          <a:p>
            <a:pPr algn="just"/>
            <a:endParaRPr lang="ru-RU" sz="1600" dirty="0" smtClean="0">
              <a:latin typeface="Arial Black" pitchFamily="34" charset="0"/>
            </a:endParaRPr>
          </a:p>
          <a:p>
            <a:pPr algn="just"/>
            <a:r>
              <a:rPr lang="ru-RU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Тротуар</a:t>
            </a:r>
            <a:r>
              <a:rPr lang="ru-RU" sz="1600" dirty="0" smtClean="0">
                <a:latin typeface="Arial Black" pitchFamily="34" charset="0"/>
              </a:rPr>
              <a:t> – это специальная асфальтированная дорожка по краям улицы, приподнятая над проезжей частью.</a:t>
            </a:r>
          </a:p>
          <a:p>
            <a:pPr algn="just"/>
            <a:endParaRPr lang="ru-RU" sz="1600" dirty="0" smtClean="0">
              <a:latin typeface="Arial Black" pitchFamily="34" charset="0"/>
            </a:endParaRPr>
          </a:p>
          <a:p>
            <a:pPr algn="just"/>
            <a:r>
              <a:rPr lang="ru-RU" sz="1600" dirty="0" smtClean="0">
                <a:latin typeface="Arial Black" pitchFamily="34" charset="0"/>
              </a:rPr>
              <a:t>На некоторых улицах тротуары отделяются от проезжей части и дороги металлическими ограждениями. Через эти ограждения ни в коем случае нельзя перелезать, ведь водитель этого не ожидает и не успеет затормозить.</a:t>
            </a:r>
          </a:p>
        </p:txBody>
      </p:sp>
    </p:spTree>
    <p:extLst>
      <p:ext uri="{BB962C8B-B14F-4D97-AF65-F5344CB8AC3E}">
        <p14:creationId xmlns:p14="http://schemas.microsoft.com/office/powerpoint/2010/main" val="225294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E:\рабочий стол 20,11,12\3 - с флешки - рамки, фоны\Фоны2\8c663fef3f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70576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4938" y="4372654"/>
            <a:ext cx="58326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 Black" pitchFamily="34" charset="0"/>
              </a:rPr>
              <a:t>Если нет поблизости тротуара, можно идти </a:t>
            </a:r>
            <a:r>
              <a:rPr lang="ru-RU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</a:t>
            </a:r>
            <a:r>
              <a:rPr lang="ru-RU" sz="1600" dirty="0" smtClean="0">
                <a:latin typeface="Arial Black" pitchFamily="34" charset="0"/>
              </a:rPr>
              <a:t> </a:t>
            </a:r>
            <a:r>
              <a:rPr lang="ru-RU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обочине дороги</a:t>
            </a:r>
            <a:r>
              <a:rPr lang="ru-RU" sz="1600" dirty="0" smtClean="0">
                <a:latin typeface="Arial Black" pitchFamily="34" charset="0"/>
              </a:rPr>
              <a:t>, не выходя на проезжую часть.</a:t>
            </a:r>
          </a:p>
          <a:p>
            <a:pPr algn="just"/>
            <a:r>
              <a:rPr lang="ru-RU" sz="1600" dirty="0" smtClean="0">
                <a:latin typeface="Arial Black" pitchFamily="34" charset="0"/>
              </a:rPr>
              <a:t>Обочина проходит по краям проезжей части дороги. </a:t>
            </a:r>
            <a:endParaRPr lang="ru-RU" sz="1600" dirty="0">
              <a:latin typeface="Arial Black" pitchFamily="34" charset="0"/>
            </a:endParaRPr>
          </a:p>
          <a:p>
            <a:pPr algn="just"/>
            <a:r>
              <a:rPr lang="ru-RU" sz="1600" dirty="0" smtClean="0">
                <a:latin typeface="Arial Black" pitchFamily="34" charset="0"/>
              </a:rPr>
              <a:t>Она может быть асфальтированной и выделенной </a:t>
            </a:r>
            <a:r>
              <a:rPr lang="ru-RU" sz="1600" dirty="0" err="1" smtClean="0">
                <a:latin typeface="Arial Black" pitchFamily="34" charset="0"/>
              </a:rPr>
              <a:t>размёткой</a:t>
            </a:r>
            <a:r>
              <a:rPr lang="ru-RU" sz="1600" dirty="0" smtClean="0">
                <a:latin typeface="Arial Black" pitchFamily="34" charset="0"/>
              </a:rPr>
              <a:t>. Бывает из песка, гравия или просто грунта.</a:t>
            </a:r>
          </a:p>
          <a:p>
            <a:pPr algn="just"/>
            <a:endParaRPr lang="ru-RU" sz="1600" dirty="0">
              <a:latin typeface="Arial Black" pitchFamily="34" charset="0"/>
            </a:endParaRPr>
          </a:p>
          <a:p>
            <a:pPr algn="just"/>
            <a:r>
              <a:rPr lang="ru-RU" sz="1600" dirty="0" smtClean="0">
                <a:latin typeface="Arial Black" pitchFamily="34" charset="0"/>
              </a:rPr>
              <a:t>Если нет ни тротуара, ни пешеходной дорожки, ни обочины, пешеходы могут идти </a:t>
            </a:r>
            <a:r>
              <a:rPr lang="ru-RU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 краю проезжей части</a:t>
            </a:r>
            <a:r>
              <a:rPr lang="ru-RU" sz="1600" dirty="0" smtClean="0">
                <a:latin typeface="Arial Black" pitchFamily="34" charset="0"/>
              </a:rPr>
              <a:t>, но только в один ряд друг за другом и обязательно навстречу движению транспорта, чтобы видеть все встречные машины.</a:t>
            </a:r>
          </a:p>
          <a:p>
            <a:endParaRPr lang="ru-RU" dirty="0"/>
          </a:p>
        </p:txBody>
      </p:sp>
      <p:pic>
        <p:nvPicPr>
          <p:cNvPr id="2052" name="Picture 4" descr="C:\Users\byf\Desktop\docu025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690" y="1315"/>
            <a:ext cx="4463196" cy="432360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46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144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byf</dc:creator>
  <cp:lastModifiedBy>byf</cp:lastModifiedBy>
  <cp:revision>4</cp:revision>
  <dcterms:created xsi:type="dcterms:W3CDTF">2013-03-19T06:00:02Z</dcterms:created>
  <dcterms:modified xsi:type="dcterms:W3CDTF">2013-03-19T06:37:53Z</dcterms:modified>
</cp:coreProperties>
</file>