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99" r:id="rId3"/>
    <p:sldId id="300" r:id="rId4"/>
    <p:sldId id="306" r:id="rId5"/>
    <p:sldId id="305" r:id="rId6"/>
    <p:sldId id="304" r:id="rId7"/>
    <p:sldId id="319" r:id="rId8"/>
    <p:sldId id="303" r:id="rId9"/>
    <p:sldId id="307" r:id="rId10"/>
    <p:sldId id="311" r:id="rId11"/>
    <p:sldId id="310" r:id="rId12"/>
    <p:sldId id="309" r:id="rId13"/>
    <p:sldId id="316" r:id="rId14"/>
    <p:sldId id="31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D3399C"/>
    <a:srgbClr val="F86B14"/>
    <a:srgbClr val="3333CC"/>
    <a:srgbClr val="7F4E41"/>
    <a:srgbClr val="008000"/>
    <a:srgbClr val="FFFF00"/>
    <a:srgbClr val="009900"/>
    <a:srgbClr val="FF0066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03" autoAdjust="0"/>
    <p:restoredTop sz="94660"/>
  </p:normalViewPr>
  <p:slideViewPr>
    <p:cSldViewPr>
      <p:cViewPr varScale="1">
        <p:scale>
          <a:sx n="38" d="100"/>
          <a:sy n="38" d="100"/>
        </p:scale>
        <p:origin x="-136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4C5B1E-3DF0-44B5-B9FE-014D43C198B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18E735-B594-4C1A-AF87-FD2248E9A271}">
      <dgm:prSet phldrT="[Текст]" custT="1"/>
      <dgm:spPr>
        <a:solidFill>
          <a:srgbClr val="D3399C"/>
        </a:solidFill>
        <a:ln>
          <a:solidFill>
            <a:srgbClr val="D3399C"/>
          </a:solidFill>
        </a:ln>
        <a:effectLst/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Функции воображения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2EDAB-5F9D-4E4C-8C88-65303DB936A4}" type="parTrans" cxnId="{FE84D7C4-F220-41F2-B945-423B2C574878}">
      <dgm:prSet/>
      <dgm:spPr/>
      <dgm:t>
        <a:bodyPr/>
        <a:lstStyle/>
        <a:p>
          <a:endParaRPr lang="ru-RU"/>
        </a:p>
      </dgm:t>
    </dgm:pt>
    <dgm:pt modelId="{0B8769CB-18A8-4853-852E-8107511F1903}" type="sibTrans" cxnId="{FE84D7C4-F220-41F2-B945-423B2C574878}">
      <dgm:prSet/>
      <dgm:spPr/>
      <dgm:t>
        <a:bodyPr/>
        <a:lstStyle/>
        <a:p>
          <a:endParaRPr lang="ru-RU"/>
        </a:p>
      </dgm:t>
    </dgm:pt>
    <dgm:pt modelId="{0BAFB56E-34F1-4470-8E98-4B1C28DB051A}">
      <dgm:prSet phldrT="[Текст]" custT="1"/>
      <dgm:spPr>
        <a:solidFill>
          <a:srgbClr val="D3399C"/>
        </a:solidFill>
        <a:ln>
          <a:solidFill>
            <a:srgbClr val="D3399C"/>
          </a:solidFill>
        </a:ln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представлять действительность  в  образах 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E4AAFD-F82A-4722-AE7C-2B888DF6661D}" type="parTrans" cxnId="{8FCE968E-5FCF-4A7E-B689-1107FB55CAD2}">
      <dgm:prSet/>
      <dgm:spPr/>
      <dgm:t>
        <a:bodyPr/>
        <a:lstStyle/>
        <a:p>
          <a:endParaRPr lang="ru-RU"/>
        </a:p>
      </dgm:t>
    </dgm:pt>
    <dgm:pt modelId="{43968554-D26C-4777-A089-0D47C623058B}" type="sibTrans" cxnId="{8FCE968E-5FCF-4A7E-B689-1107FB55CAD2}">
      <dgm:prSet/>
      <dgm:spPr/>
      <dgm:t>
        <a:bodyPr/>
        <a:lstStyle/>
        <a:p>
          <a:endParaRPr lang="ru-RU"/>
        </a:p>
      </dgm:t>
    </dgm:pt>
    <dgm:pt modelId="{9FC2AC6E-DD23-4C79-B5CD-A4A6AC769DCD}">
      <dgm:prSet phldrT="[Текст]" custT="1"/>
      <dgm:spPr>
        <a:solidFill>
          <a:srgbClr val="D3399C"/>
        </a:solidFill>
        <a:ln>
          <a:solidFill>
            <a:srgbClr val="D3399C"/>
          </a:solidFill>
        </a:ln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регулировании  эмоциональных  состояний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8045F0-1930-4EF5-86B3-5C151BE7B07E}" type="parTrans" cxnId="{983C376E-0060-4060-B347-44D0D3C0D696}">
      <dgm:prSet/>
      <dgm:spPr/>
      <dgm:t>
        <a:bodyPr/>
        <a:lstStyle/>
        <a:p>
          <a:endParaRPr lang="ru-RU"/>
        </a:p>
      </dgm:t>
    </dgm:pt>
    <dgm:pt modelId="{AE2CF0E6-38B7-45DA-8E31-0BFF0A4CD91B}" type="sibTrans" cxnId="{983C376E-0060-4060-B347-44D0D3C0D696}">
      <dgm:prSet/>
      <dgm:spPr/>
      <dgm:t>
        <a:bodyPr/>
        <a:lstStyle/>
        <a:p>
          <a:endParaRPr lang="ru-RU"/>
        </a:p>
      </dgm:t>
    </dgm:pt>
    <dgm:pt modelId="{10644665-5223-4F62-B868-6C69FDE6EF60}">
      <dgm:prSet phldrT="[Текст]" custT="1"/>
      <dgm:spPr>
        <a:solidFill>
          <a:srgbClr val="D3399C"/>
        </a:solidFill>
        <a:ln>
          <a:solidFill>
            <a:srgbClr val="D3399C"/>
          </a:solidFill>
        </a:ln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регуляции познавательных процессов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DFC6A4-C93C-4F7D-ABBC-48FA49A4C9F5}" type="parTrans" cxnId="{603278DD-1AFC-4D71-845D-E678A0ABD8D0}">
      <dgm:prSet/>
      <dgm:spPr/>
      <dgm:t>
        <a:bodyPr/>
        <a:lstStyle/>
        <a:p>
          <a:endParaRPr lang="ru-RU"/>
        </a:p>
      </dgm:t>
    </dgm:pt>
    <dgm:pt modelId="{F347EBB0-3CC7-40CE-9D1A-BF1D0BC57A87}" type="sibTrans" cxnId="{603278DD-1AFC-4D71-845D-E678A0ABD8D0}">
      <dgm:prSet/>
      <dgm:spPr/>
      <dgm:t>
        <a:bodyPr/>
        <a:lstStyle/>
        <a:p>
          <a:endParaRPr lang="ru-RU"/>
        </a:p>
      </dgm:t>
    </dgm:pt>
    <dgm:pt modelId="{3F3F2572-49B2-425C-8646-F34B3F5EEC39}">
      <dgm:prSet phldrT="[Текст]" custT="1"/>
      <dgm:spPr>
        <a:solidFill>
          <a:srgbClr val="D3399C"/>
        </a:solidFill>
        <a:ln>
          <a:solidFill>
            <a:srgbClr val="D3399C"/>
          </a:solidFill>
        </a:ln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 внутреннего  плана действий 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198D5C-7105-4077-B18B-E35B0964F315}" type="parTrans" cxnId="{890912BD-F9B4-414E-96BC-C4C8F69A06EE}">
      <dgm:prSet/>
      <dgm:spPr/>
      <dgm:t>
        <a:bodyPr/>
        <a:lstStyle/>
        <a:p>
          <a:endParaRPr lang="ru-RU"/>
        </a:p>
      </dgm:t>
    </dgm:pt>
    <dgm:pt modelId="{C3ECC295-BF28-4157-BDFA-C80BFF91806B}" type="sibTrans" cxnId="{890912BD-F9B4-414E-96BC-C4C8F69A06EE}">
      <dgm:prSet/>
      <dgm:spPr/>
      <dgm:t>
        <a:bodyPr/>
        <a:lstStyle/>
        <a:p>
          <a:endParaRPr lang="ru-RU"/>
        </a:p>
      </dgm:t>
    </dgm:pt>
    <dgm:pt modelId="{7862F232-5995-4DD4-9E49-F00780B000E1}">
      <dgm:prSet phldrT="[Текст]" custT="1"/>
      <dgm:spPr>
        <a:solidFill>
          <a:srgbClr val="D3399C"/>
        </a:solidFill>
        <a:ln>
          <a:solidFill>
            <a:srgbClr val="D3399C"/>
          </a:solidFill>
        </a:ln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планирование   и   программирование   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FCA019D-A8A7-4CAF-8DEE-CBE9E05CB594}" type="parTrans" cxnId="{687DA11A-8A9A-4D40-B734-965AE3A6E694}">
      <dgm:prSet/>
      <dgm:spPr/>
      <dgm:t>
        <a:bodyPr/>
        <a:lstStyle/>
        <a:p>
          <a:endParaRPr lang="ru-RU"/>
        </a:p>
      </dgm:t>
    </dgm:pt>
    <dgm:pt modelId="{B6659ECA-1AE8-4089-A4EB-12C910511F3B}" type="sibTrans" cxnId="{687DA11A-8A9A-4D40-B734-965AE3A6E694}">
      <dgm:prSet/>
      <dgm:spPr/>
      <dgm:t>
        <a:bodyPr/>
        <a:lstStyle/>
        <a:p>
          <a:endParaRPr lang="ru-RU"/>
        </a:p>
      </dgm:t>
    </dgm:pt>
    <dgm:pt modelId="{DA083848-D73C-48B3-9C55-C3028C84C378}" type="pres">
      <dgm:prSet presAssocID="{B04C5B1E-3DF0-44B5-B9FE-014D43C198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52F0F8-2200-4493-A9F0-573893CEF481}" type="pres">
      <dgm:prSet presAssocID="{6B18E735-B594-4C1A-AF87-FD2248E9A271}" presName="centerShape" presStyleLbl="node0" presStyleIdx="0" presStyleCnt="1" custScaleX="151278" custScaleY="106627" custLinFactNeighborX="-902" custLinFactNeighborY="-49404"/>
      <dgm:spPr/>
      <dgm:t>
        <a:bodyPr/>
        <a:lstStyle/>
        <a:p>
          <a:endParaRPr lang="ru-RU"/>
        </a:p>
      </dgm:t>
    </dgm:pt>
    <dgm:pt modelId="{669F88AF-280C-48A7-9CF7-8197FD0819F2}" type="pres">
      <dgm:prSet presAssocID="{16E4AAFD-F82A-4722-AE7C-2B888DF6661D}" presName="parTrans" presStyleLbl="bgSibTrans2D1" presStyleIdx="0" presStyleCnt="5" custScaleX="111338"/>
      <dgm:spPr/>
      <dgm:t>
        <a:bodyPr/>
        <a:lstStyle/>
        <a:p>
          <a:endParaRPr lang="ru-RU"/>
        </a:p>
      </dgm:t>
    </dgm:pt>
    <dgm:pt modelId="{15177458-8BEB-422E-8C53-4070853A66CF}" type="pres">
      <dgm:prSet presAssocID="{0BAFB56E-34F1-4470-8E98-4B1C28DB051A}" presName="node" presStyleLbl="node1" presStyleIdx="0" presStyleCnt="5" custScaleX="101809" custScaleY="77880" custRadScaleRad="44290" custRadScaleInc="-383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83CF7-F6D3-4EC0-8076-4AD3A2488117}" type="pres">
      <dgm:prSet presAssocID="{5E8045F0-1930-4EF5-86B3-5C151BE7B07E}" presName="parTrans" presStyleLbl="bgSibTrans2D1" presStyleIdx="1" presStyleCnt="5" custScaleX="111320"/>
      <dgm:spPr/>
      <dgm:t>
        <a:bodyPr/>
        <a:lstStyle/>
        <a:p>
          <a:endParaRPr lang="ru-RU"/>
        </a:p>
      </dgm:t>
    </dgm:pt>
    <dgm:pt modelId="{5D2B7487-90E8-48A8-9860-BE847669A013}" type="pres">
      <dgm:prSet presAssocID="{9FC2AC6E-DD23-4C79-B5CD-A4A6AC769DCD}" presName="node" presStyleLbl="node1" presStyleIdx="1" presStyleCnt="5" custScaleX="90604" custScaleY="70590" custRadScaleRad="125446" custRadScaleInc="-18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8DA03-9F0D-46E3-ABEC-9420A990AFE0}" type="pres">
      <dgm:prSet presAssocID="{80DFC6A4-C93C-4F7D-ABBC-48FA49A4C9F5}" presName="parTrans" presStyleLbl="bgSibTrans2D1" presStyleIdx="2" presStyleCnt="5" custScaleX="108287"/>
      <dgm:spPr/>
      <dgm:t>
        <a:bodyPr/>
        <a:lstStyle/>
        <a:p>
          <a:endParaRPr lang="ru-RU"/>
        </a:p>
      </dgm:t>
    </dgm:pt>
    <dgm:pt modelId="{4AA81599-BDA3-40B1-9B91-9B3FB56E26E6}" type="pres">
      <dgm:prSet presAssocID="{10644665-5223-4F62-B868-6C69FDE6EF60}" presName="node" presStyleLbl="node1" presStyleIdx="2" presStyleCnt="5" custScaleX="86601" custScaleY="73665" custRadScaleRad="55160" custRadScaleInc="-334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685D1-90BB-4A80-92FE-BE73ED5CC8AD}" type="pres">
      <dgm:prSet presAssocID="{43198D5C-7105-4077-B18B-E35B0964F315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D212039B-D047-46A6-8A60-123796C94DFA}" type="pres">
      <dgm:prSet presAssocID="{3F3F2572-49B2-425C-8646-F34B3F5EEC39}" presName="node" presStyleLbl="node1" presStyleIdx="3" presStyleCnt="5" custScaleX="84001" custScaleY="65852" custRadScaleRad="119544" custRadScaleInc="32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C3A52-5D83-4113-A000-07110857D224}" type="pres">
      <dgm:prSet presAssocID="{9FCA019D-A8A7-4CAF-8DEE-CBE9E05CB594}" presName="parTrans" presStyleLbl="bgSibTrans2D1" presStyleIdx="4" presStyleCnt="5" custScaleX="107775"/>
      <dgm:spPr/>
      <dgm:t>
        <a:bodyPr/>
        <a:lstStyle/>
        <a:p>
          <a:endParaRPr lang="ru-RU"/>
        </a:p>
      </dgm:t>
    </dgm:pt>
    <dgm:pt modelId="{689D7311-0C3F-482E-8D80-59A2D725D435}" type="pres">
      <dgm:prSet presAssocID="{7862F232-5995-4DD4-9E49-F00780B000E1}" presName="node" presStyleLbl="node1" presStyleIdx="4" presStyleCnt="5" custScaleX="101534" custScaleY="57158" custRadScaleRad="94736" custRadScaleInc="-471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AD30F2-802A-4FDA-97C8-F019E7FEB9C6}" type="presOf" srcId="{16E4AAFD-F82A-4722-AE7C-2B888DF6661D}" destId="{669F88AF-280C-48A7-9CF7-8197FD0819F2}" srcOrd="0" destOrd="0" presId="urn:microsoft.com/office/officeart/2005/8/layout/radial4"/>
    <dgm:cxn modelId="{603278DD-1AFC-4D71-845D-E678A0ABD8D0}" srcId="{6B18E735-B594-4C1A-AF87-FD2248E9A271}" destId="{10644665-5223-4F62-B868-6C69FDE6EF60}" srcOrd="2" destOrd="0" parTransId="{80DFC6A4-C93C-4F7D-ABBC-48FA49A4C9F5}" sibTransId="{F347EBB0-3CC7-40CE-9D1A-BF1D0BC57A87}"/>
    <dgm:cxn modelId="{C9460852-C0E7-4670-9482-970F26218BE7}" type="presOf" srcId="{3F3F2572-49B2-425C-8646-F34B3F5EEC39}" destId="{D212039B-D047-46A6-8A60-123796C94DFA}" srcOrd="0" destOrd="0" presId="urn:microsoft.com/office/officeart/2005/8/layout/radial4"/>
    <dgm:cxn modelId="{796DA241-6B72-4EAD-8FF2-8893BEE92DAC}" type="presOf" srcId="{0BAFB56E-34F1-4470-8E98-4B1C28DB051A}" destId="{15177458-8BEB-422E-8C53-4070853A66CF}" srcOrd="0" destOrd="0" presId="urn:microsoft.com/office/officeart/2005/8/layout/radial4"/>
    <dgm:cxn modelId="{3BB2D92E-57B4-40A3-BBF4-494F71233999}" type="presOf" srcId="{9FCA019D-A8A7-4CAF-8DEE-CBE9E05CB594}" destId="{E55C3A52-5D83-4113-A000-07110857D224}" srcOrd="0" destOrd="0" presId="urn:microsoft.com/office/officeart/2005/8/layout/radial4"/>
    <dgm:cxn modelId="{7303BB8D-938F-4ACA-A7AB-B246AEFE54FF}" type="presOf" srcId="{7862F232-5995-4DD4-9E49-F00780B000E1}" destId="{689D7311-0C3F-482E-8D80-59A2D725D435}" srcOrd="0" destOrd="0" presId="urn:microsoft.com/office/officeart/2005/8/layout/radial4"/>
    <dgm:cxn modelId="{8FCE968E-5FCF-4A7E-B689-1107FB55CAD2}" srcId="{6B18E735-B594-4C1A-AF87-FD2248E9A271}" destId="{0BAFB56E-34F1-4470-8E98-4B1C28DB051A}" srcOrd="0" destOrd="0" parTransId="{16E4AAFD-F82A-4722-AE7C-2B888DF6661D}" sibTransId="{43968554-D26C-4777-A089-0D47C623058B}"/>
    <dgm:cxn modelId="{FE84D7C4-F220-41F2-B945-423B2C574878}" srcId="{B04C5B1E-3DF0-44B5-B9FE-014D43C198BE}" destId="{6B18E735-B594-4C1A-AF87-FD2248E9A271}" srcOrd="0" destOrd="0" parTransId="{5E82EDAB-5F9D-4E4C-8C88-65303DB936A4}" sibTransId="{0B8769CB-18A8-4853-852E-8107511F1903}"/>
    <dgm:cxn modelId="{9CF5011A-A605-4BD0-8364-A6B97AAA927D}" type="presOf" srcId="{5E8045F0-1930-4EF5-86B3-5C151BE7B07E}" destId="{62B83CF7-F6D3-4EC0-8076-4AD3A2488117}" srcOrd="0" destOrd="0" presId="urn:microsoft.com/office/officeart/2005/8/layout/radial4"/>
    <dgm:cxn modelId="{687DA11A-8A9A-4D40-B734-965AE3A6E694}" srcId="{6B18E735-B594-4C1A-AF87-FD2248E9A271}" destId="{7862F232-5995-4DD4-9E49-F00780B000E1}" srcOrd="4" destOrd="0" parTransId="{9FCA019D-A8A7-4CAF-8DEE-CBE9E05CB594}" sibTransId="{B6659ECA-1AE8-4089-A4EB-12C910511F3B}"/>
    <dgm:cxn modelId="{AF40C645-F708-4927-A75C-A168155311D7}" type="presOf" srcId="{6B18E735-B594-4C1A-AF87-FD2248E9A271}" destId="{DF52F0F8-2200-4493-A9F0-573893CEF481}" srcOrd="0" destOrd="0" presId="urn:microsoft.com/office/officeart/2005/8/layout/radial4"/>
    <dgm:cxn modelId="{890912BD-F9B4-414E-96BC-C4C8F69A06EE}" srcId="{6B18E735-B594-4C1A-AF87-FD2248E9A271}" destId="{3F3F2572-49B2-425C-8646-F34B3F5EEC39}" srcOrd="3" destOrd="0" parTransId="{43198D5C-7105-4077-B18B-E35B0964F315}" sibTransId="{C3ECC295-BF28-4157-BDFA-C80BFF91806B}"/>
    <dgm:cxn modelId="{EC031FBE-4A63-4948-8D30-21C91A221295}" type="presOf" srcId="{B04C5B1E-3DF0-44B5-B9FE-014D43C198BE}" destId="{DA083848-D73C-48B3-9C55-C3028C84C378}" srcOrd="0" destOrd="0" presId="urn:microsoft.com/office/officeart/2005/8/layout/radial4"/>
    <dgm:cxn modelId="{C6941C6B-25FA-4E96-BA2A-61D50A1ED67F}" type="presOf" srcId="{9FC2AC6E-DD23-4C79-B5CD-A4A6AC769DCD}" destId="{5D2B7487-90E8-48A8-9860-BE847669A013}" srcOrd="0" destOrd="0" presId="urn:microsoft.com/office/officeart/2005/8/layout/radial4"/>
    <dgm:cxn modelId="{B9DB55E8-9103-4C7E-AEF0-894C5BDB5D09}" type="presOf" srcId="{43198D5C-7105-4077-B18B-E35B0964F315}" destId="{A69685D1-90BB-4A80-92FE-BE73ED5CC8AD}" srcOrd="0" destOrd="0" presId="urn:microsoft.com/office/officeart/2005/8/layout/radial4"/>
    <dgm:cxn modelId="{69D1EA26-483A-45C1-907A-38E4A57516E5}" type="presOf" srcId="{80DFC6A4-C93C-4F7D-ABBC-48FA49A4C9F5}" destId="{A758DA03-9F0D-46E3-ABEC-9420A990AFE0}" srcOrd="0" destOrd="0" presId="urn:microsoft.com/office/officeart/2005/8/layout/radial4"/>
    <dgm:cxn modelId="{983C376E-0060-4060-B347-44D0D3C0D696}" srcId="{6B18E735-B594-4C1A-AF87-FD2248E9A271}" destId="{9FC2AC6E-DD23-4C79-B5CD-A4A6AC769DCD}" srcOrd="1" destOrd="0" parTransId="{5E8045F0-1930-4EF5-86B3-5C151BE7B07E}" sibTransId="{AE2CF0E6-38B7-45DA-8E31-0BFF0A4CD91B}"/>
    <dgm:cxn modelId="{6723DC6B-4244-46B8-A67C-CFE14AF0261B}" type="presOf" srcId="{10644665-5223-4F62-B868-6C69FDE6EF60}" destId="{4AA81599-BDA3-40B1-9B91-9B3FB56E26E6}" srcOrd="0" destOrd="0" presId="urn:microsoft.com/office/officeart/2005/8/layout/radial4"/>
    <dgm:cxn modelId="{5C45FD37-DA0C-4B6F-8333-3FBDEFCA6E6C}" type="presParOf" srcId="{DA083848-D73C-48B3-9C55-C3028C84C378}" destId="{DF52F0F8-2200-4493-A9F0-573893CEF481}" srcOrd="0" destOrd="0" presId="urn:microsoft.com/office/officeart/2005/8/layout/radial4"/>
    <dgm:cxn modelId="{968D65BA-9D86-4585-9141-F88D21A94592}" type="presParOf" srcId="{DA083848-D73C-48B3-9C55-C3028C84C378}" destId="{669F88AF-280C-48A7-9CF7-8197FD0819F2}" srcOrd="1" destOrd="0" presId="urn:microsoft.com/office/officeart/2005/8/layout/radial4"/>
    <dgm:cxn modelId="{E556A69E-D2C0-4258-928F-8BAC429D4D72}" type="presParOf" srcId="{DA083848-D73C-48B3-9C55-C3028C84C378}" destId="{15177458-8BEB-422E-8C53-4070853A66CF}" srcOrd="2" destOrd="0" presId="urn:microsoft.com/office/officeart/2005/8/layout/radial4"/>
    <dgm:cxn modelId="{509A0E58-56BB-465E-AFA5-74B704851F05}" type="presParOf" srcId="{DA083848-D73C-48B3-9C55-C3028C84C378}" destId="{62B83CF7-F6D3-4EC0-8076-4AD3A2488117}" srcOrd="3" destOrd="0" presId="urn:microsoft.com/office/officeart/2005/8/layout/radial4"/>
    <dgm:cxn modelId="{92EAC4F0-096C-415C-8063-DBFF5F4D2D92}" type="presParOf" srcId="{DA083848-D73C-48B3-9C55-C3028C84C378}" destId="{5D2B7487-90E8-48A8-9860-BE847669A013}" srcOrd="4" destOrd="0" presId="urn:microsoft.com/office/officeart/2005/8/layout/radial4"/>
    <dgm:cxn modelId="{83BCB252-E518-494A-ABC0-6B8D78AB1FF3}" type="presParOf" srcId="{DA083848-D73C-48B3-9C55-C3028C84C378}" destId="{A758DA03-9F0D-46E3-ABEC-9420A990AFE0}" srcOrd="5" destOrd="0" presId="urn:microsoft.com/office/officeart/2005/8/layout/radial4"/>
    <dgm:cxn modelId="{E6D39CDE-9E15-4836-A9EE-170C3C1140E4}" type="presParOf" srcId="{DA083848-D73C-48B3-9C55-C3028C84C378}" destId="{4AA81599-BDA3-40B1-9B91-9B3FB56E26E6}" srcOrd="6" destOrd="0" presId="urn:microsoft.com/office/officeart/2005/8/layout/radial4"/>
    <dgm:cxn modelId="{2D4E513E-F8ED-43EF-99A9-9E9806D673D1}" type="presParOf" srcId="{DA083848-D73C-48B3-9C55-C3028C84C378}" destId="{A69685D1-90BB-4A80-92FE-BE73ED5CC8AD}" srcOrd="7" destOrd="0" presId="urn:microsoft.com/office/officeart/2005/8/layout/radial4"/>
    <dgm:cxn modelId="{5E0763D4-BDDE-4D96-B10B-1E709997569D}" type="presParOf" srcId="{DA083848-D73C-48B3-9C55-C3028C84C378}" destId="{D212039B-D047-46A6-8A60-123796C94DFA}" srcOrd="8" destOrd="0" presId="urn:microsoft.com/office/officeart/2005/8/layout/radial4"/>
    <dgm:cxn modelId="{6DCD6591-DD89-4A1F-B383-1F06198DDC03}" type="presParOf" srcId="{DA083848-D73C-48B3-9C55-C3028C84C378}" destId="{E55C3A52-5D83-4113-A000-07110857D224}" srcOrd="9" destOrd="0" presId="urn:microsoft.com/office/officeart/2005/8/layout/radial4"/>
    <dgm:cxn modelId="{96E60C46-43B0-4F0B-A7DC-ED5E4E9E8EE4}" type="presParOf" srcId="{DA083848-D73C-48B3-9C55-C3028C84C378}" destId="{689D7311-0C3F-482E-8D80-59A2D725D435}" srcOrd="10" destOrd="0" presId="urn:microsoft.com/office/officeart/2005/8/layout/radial4"/>
  </dgm:cxnLst>
  <dgm:bg>
    <a:noFill/>
  </dgm:bg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52F0F8-2200-4493-A9F0-573893CEF481}">
      <dsp:nvSpPr>
        <dsp:cNvPr id="0" name=""/>
        <dsp:cNvSpPr/>
      </dsp:nvSpPr>
      <dsp:spPr>
        <a:xfrm>
          <a:off x="2769958" y="202284"/>
          <a:ext cx="3610138" cy="2544575"/>
        </a:xfrm>
        <a:prstGeom prst="ellipse">
          <a:avLst/>
        </a:prstGeom>
        <a:solidFill>
          <a:srgbClr val="D3399C"/>
        </a:solidFill>
        <a:ln w="25400" cap="flat" cmpd="sng" algn="ctr">
          <a:solidFill>
            <a:srgbClr val="D3399C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Функции воображения</a:t>
          </a:r>
          <a:endParaRPr lang="ru-RU" sz="3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69958" y="202284"/>
        <a:ext cx="3610138" cy="2544575"/>
      </dsp:txXfrm>
    </dsp:sp>
    <dsp:sp modelId="{669F88AF-280C-48A7-9CF7-8197FD0819F2}">
      <dsp:nvSpPr>
        <dsp:cNvPr id="0" name=""/>
        <dsp:cNvSpPr/>
      </dsp:nvSpPr>
      <dsp:spPr>
        <a:xfrm rot="4493046">
          <a:off x="3604927" y="4098427"/>
          <a:ext cx="3541419" cy="680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77458-8BEB-422E-8C53-4070853A66CF}">
      <dsp:nvSpPr>
        <dsp:cNvPr id="0" name=""/>
        <dsp:cNvSpPr/>
      </dsp:nvSpPr>
      <dsp:spPr>
        <a:xfrm>
          <a:off x="4636308" y="5267608"/>
          <a:ext cx="2308117" cy="1412497"/>
        </a:xfrm>
        <a:prstGeom prst="roundRect">
          <a:avLst>
            <a:gd name="adj" fmla="val 10000"/>
          </a:avLst>
        </a:prstGeom>
        <a:solidFill>
          <a:srgbClr val="D3399C"/>
        </a:solidFill>
        <a:ln w="25400" cap="flat" cmpd="sng" algn="ctr">
          <a:solidFill>
            <a:srgbClr val="D3399C"/>
          </a:solidFill>
          <a:prstDash val="solid"/>
        </a:ln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представлять действительность  в  образах 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36308" y="5267608"/>
        <a:ext cx="2308117" cy="1412497"/>
      </dsp:txXfrm>
    </dsp:sp>
    <dsp:sp modelId="{62B83CF7-F6D3-4EC0-8076-4AD3A2488117}">
      <dsp:nvSpPr>
        <dsp:cNvPr id="0" name=""/>
        <dsp:cNvSpPr/>
      </dsp:nvSpPr>
      <dsp:spPr>
        <a:xfrm rot="10057018">
          <a:off x="1074869" y="1705916"/>
          <a:ext cx="1795121" cy="680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B7487-90E8-48A8-9860-BE847669A013}">
      <dsp:nvSpPr>
        <dsp:cNvPr id="0" name=""/>
        <dsp:cNvSpPr/>
      </dsp:nvSpPr>
      <dsp:spPr>
        <a:xfrm>
          <a:off x="157854" y="1578748"/>
          <a:ext cx="2054088" cy="1280279"/>
        </a:xfrm>
        <a:prstGeom prst="roundRect">
          <a:avLst>
            <a:gd name="adj" fmla="val 10000"/>
          </a:avLst>
        </a:prstGeom>
        <a:solidFill>
          <a:srgbClr val="D3399C"/>
        </a:solidFill>
        <a:ln w="25400" cap="flat" cmpd="sng" algn="ctr">
          <a:solidFill>
            <a:srgbClr val="D3399C"/>
          </a:solidFill>
          <a:prstDash val="solid"/>
        </a:ln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регулировании  эмоциональных  состояний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7854" y="1578748"/>
        <a:ext cx="2054088" cy="1280279"/>
      </dsp:txXfrm>
    </dsp:sp>
    <dsp:sp modelId="{A758DA03-9F0D-46E3-ABEC-9420A990AFE0}">
      <dsp:nvSpPr>
        <dsp:cNvPr id="0" name=""/>
        <dsp:cNvSpPr/>
      </dsp:nvSpPr>
      <dsp:spPr>
        <a:xfrm rot="6587943">
          <a:off x="1775385" y="4061342"/>
          <a:ext cx="3491941" cy="680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81599-BDA3-40B1-9B91-9B3FB56E26E6}">
      <dsp:nvSpPr>
        <dsp:cNvPr id="0" name=""/>
        <dsp:cNvSpPr/>
      </dsp:nvSpPr>
      <dsp:spPr>
        <a:xfrm>
          <a:off x="1993548" y="5250426"/>
          <a:ext cx="1963336" cy="1336050"/>
        </a:xfrm>
        <a:prstGeom prst="roundRect">
          <a:avLst>
            <a:gd name="adj" fmla="val 10000"/>
          </a:avLst>
        </a:prstGeom>
        <a:solidFill>
          <a:srgbClr val="D3399C"/>
        </a:solidFill>
        <a:ln w="25400" cap="flat" cmpd="sng" algn="ctr">
          <a:solidFill>
            <a:srgbClr val="D3399C"/>
          </a:solidFill>
          <a:prstDash val="solid"/>
        </a:ln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регуляции познавательных процессов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93548" y="5250426"/>
        <a:ext cx="1963336" cy="1336050"/>
      </dsp:txXfrm>
    </dsp:sp>
    <dsp:sp modelId="{A69685D1-90BB-4A80-92FE-BE73ED5CC8AD}">
      <dsp:nvSpPr>
        <dsp:cNvPr id="0" name=""/>
        <dsp:cNvSpPr/>
      </dsp:nvSpPr>
      <dsp:spPr>
        <a:xfrm rot="1089493">
          <a:off x="6269996" y="2005422"/>
          <a:ext cx="1920919" cy="680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2039B-D047-46A6-8A60-123796C94DFA}">
      <dsp:nvSpPr>
        <dsp:cNvPr id="0" name=""/>
        <dsp:cNvSpPr/>
      </dsp:nvSpPr>
      <dsp:spPr>
        <a:xfrm>
          <a:off x="7190888" y="2047633"/>
          <a:ext cx="1904391" cy="1194347"/>
        </a:xfrm>
        <a:prstGeom prst="roundRect">
          <a:avLst>
            <a:gd name="adj" fmla="val 10000"/>
          </a:avLst>
        </a:prstGeom>
        <a:solidFill>
          <a:srgbClr val="D3399C"/>
        </a:solidFill>
        <a:ln w="25400" cap="flat" cmpd="sng" algn="ctr">
          <a:solidFill>
            <a:srgbClr val="D3399C"/>
          </a:solidFill>
          <a:prstDash val="solid"/>
        </a:ln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 внутреннего  плана действий 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90888" y="2047633"/>
        <a:ext cx="1904391" cy="1194347"/>
      </dsp:txXfrm>
    </dsp:sp>
    <dsp:sp modelId="{E55C3A52-5D83-4113-A000-07110857D224}">
      <dsp:nvSpPr>
        <dsp:cNvPr id="0" name=""/>
        <dsp:cNvSpPr/>
      </dsp:nvSpPr>
      <dsp:spPr>
        <a:xfrm rot="8285161">
          <a:off x="929974" y="3123939"/>
          <a:ext cx="2857765" cy="68013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D7311-0C3F-482E-8D80-59A2D725D435}">
      <dsp:nvSpPr>
        <dsp:cNvPr id="0" name=""/>
        <dsp:cNvSpPr/>
      </dsp:nvSpPr>
      <dsp:spPr>
        <a:xfrm>
          <a:off x="221322" y="3831327"/>
          <a:ext cx="2301882" cy="1036665"/>
        </a:xfrm>
        <a:prstGeom prst="roundRect">
          <a:avLst>
            <a:gd name="adj" fmla="val 10000"/>
          </a:avLst>
        </a:prstGeom>
        <a:solidFill>
          <a:srgbClr val="D3399C"/>
        </a:solidFill>
        <a:ln w="25400" cap="flat" cmpd="sng" algn="ctr">
          <a:solidFill>
            <a:srgbClr val="D3399C"/>
          </a:solidFill>
          <a:prstDash val="solid"/>
        </a:ln>
        <a:effectLst>
          <a:innerShdw blurRad="114300">
            <a:prstClr val="black"/>
          </a:inn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планирование   и   программирование   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1322" y="3831327"/>
        <a:ext cx="2301882" cy="1036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2.gi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hyperlink" Target="http://v-tonyse.ru/wp-content/uploads/2011/03/f_7444743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3.png"/><Relationship Id="rId4" Type="http://schemas.openxmlformats.org/officeDocument/2006/relationships/hyperlink" Target="http://detsad-kitty.ru/uploads/posts/2011-03/1301001143_dscf1994.jpg" TargetMode="External"/><Relationship Id="rId9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12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7.jpeg"/><Relationship Id="rId5" Type="http://schemas.openxmlformats.org/officeDocument/2006/relationships/diagramData" Target="../diagrams/data1.xml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анек\Documents\мама\Мои рисунки\Фон\Bl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7ae125dcab67"/>
          <p:cNvPicPr/>
          <p:nvPr/>
        </p:nvPicPr>
        <p:blipFill>
          <a:blip r:embed="rId3" cstate="print"/>
          <a:srcRect l="31674"/>
          <a:stretch>
            <a:fillRect/>
          </a:stretch>
        </p:blipFill>
        <p:spPr bwMode="auto">
          <a:xfrm flipH="1">
            <a:off x="0" y="3571852"/>
            <a:ext cx="242886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ая прямоугольная выноска 11">
            <a:hlinkClick r:id="" action="ppaction://noaction"/>
          </p:cNvPr>
          <p:cNvSpPr/>
          <p:nvPr/>
        </p:nvSpPr>
        <p:spPr>
          <a:xfrm>
            <a:off x="1714480" y="1000108"/>
            <a:ext cx="3929090" cy="928694"/>
          </a:xfrm>
          <a:prstGeom prst="wedgeRoundRectCallout">
            <a:avLst>
              <a:gd name="adj1" fmla="val -43638"/>
              <a:gd name="adj2" fmla="val 17752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  <a:hlinkClick r:id="" action="ppaction://noaction"/>
              </a:rPr>
              <a:t>О</a:t>
            </a:r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  <a:hlinkClick r:id="" action="ppaction://noaction"/>
              </a:rPr>
              <a:t>книгах</a:t>
            </a:r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  <a:hlinkClick r:id="" action="ppaction://noaction"/>
              </a:rPr>
              <a:t>и сказках</a:t>
            </a:r>
            <a:endParaRPr lang="ru-RU" sz="3200" b="1" i="1" dirty="0">
              <a:solidFill>
                <a:srgbClr val="FF0066"/>
              </a:solidFill>
            </a:endParaRPr>
          </a:p>
        </p:txBody>
      </p:sp>
      <p:pic>
        <p:nvPicPr>
          <p:cNvPr id="11" name="Picture 4" descr="Картинка 21 из 7108"/>
          <p:cNvPicPr>
            <a:picLocks noChangeAspect="1" noChangeArrowheads="1"/>
          </p:cNvPicPr>
          <p:nvPr/>
        </p:nvPicPr>
        <p:blipFill>
          <a:blip r:embed="rId4" cstate="print"/>
          <a:srcRect l="1818" r="6818" b="35514"/>
          <a:stretch>
            <a:fillRect/>
          </a:stretch>
        </p:blipFill>
        <p:spPr bwMode="auto">
          <a:xfrm rot="406911" flipH="1">
            <a:off x="5885583" y="178959"/>
            <a:ext cx="3150392" cy="2016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ая прямоугольная выноска 7">
            <a:hlinkClick r:id="" action="ppaction://noaction"/>
          </p:cNvPr>
          <p:cNvSpPr/>
          <p:nvPr/>
        </p:nvSpPr>
        <p:spPr>
          <a:xfrm>
            <a:off x="3571868" y="4643446"/>
            <a:ext cx="5214974" cy="928694"/>
          </a:xfrm>
          <a:prstGeom prst="wedgeRoundRectCallout">
            <a:avLst>
              <a:gd name="adj1" fmla="val -73898"/>
              <a:gd name="adj2" fmla="val -12720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  <a:hlinkClick r:id="" action="ppaction://noaction"/>
              </a:rPr>
              <a:t>Узнай сказочного героя!</a:t>
            </a:r>
            <a:endParaRPr lang="ru-RU" sz="3200" b="1" i="1" dirty="0">
              <a:solidFill>
                <a:srgbClr val="FF0066"/>
              </a:solidFill>
            </a:endParaRPr>
          </a:p>
        </p:txBody>
      </p:sp>
      <p:sp>
        <p:nvSpPr>
          <p:cNvPr id="9" name="Управляющая кнопка: домой 8">
            <a:hlinkClick r:id="" action="ppaction://noaction" highlightClick="1"/>
          </p:cNvPr>
          <p:cNvSpPr/>
          <p:nvPr/>
        </p:nvSpPr>
        <p:spPr>
          <a:xfrm>
            <a:off x="8429620" y="5929330"/>
            <a:ext cx="714380" cy="92867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>
            <a:hlinkClick r:id="" action="ppaction://noaction"/>
          </p:cNvPr>
          <p:cNvSpPr/>
          <p:nvPr/>
        </p:nvSpPr>
        <p:spPr>
          <a:xfrm>
            <a:off x="3643306" y="2928934"/>
            <a:ext cx="5214974" cy="928694"/>
          </a:xfrm>
          <a:prstGeom prst="wedgeRoundRectCallout">
            <a:avLst>
              <a:gd name="adj1" fmla="val -72767"/>
              <a:gd name="adj2" fmla="val 1413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  <a:hlinkClick r:id="" action="ppaction://noaction"/>
              </a:rPr>
              <a:t>Узнай</a:t>
            </a:r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  <a:hlinkClick r:id="" action="ppaction://noaction"/>
              </a:rPr>
              <a:t>сказ</a:t>
            </a:r>
            <a:r>
              <a:rPr lang="ru-RU" sz="3200" b="1" i="1" u="sng" dirty="0" smtClean="0">
                <a:solidFill>
                  <a:srgbClr val="3333CC"/>
                </a:solidFill>
              </a:rPr>
              <a:t>ку</a:t>
            </a:r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  <a:hlinkClick r:id="" action="ppaction://noaction"/>
              </a:rPr>
              <a:t>по иллюстрации !</a:t>
            </a:r>
            <a:endParaRPr lang="ru-RU" sz="3200" b="1" i="1" dirty="0">
              <a:solidFill>
                <a:srgbClr val="FF0066"/>
              </a:solidFill>
            </a:endParaRPr>
          </a:p>
        </p:txBody>
      </p:sp>
      <p:pic>
        <p:nvPicPr>
          <p:cNvPr id="13" name="Picture 2" descr="C:\Users\санек\Documents\мама\Мои рисунки\Фон\Bl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114300"/>
            <a:ext cx="9296400" cy="69723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171411"/>
            <a:ext cx="86787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среднего профессионального образования</a:t>
            </a:r>
          </a:p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Анапский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индустриально – педагогический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колледж Краснодарского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края</a:t>
            </a:r>
          </a:p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1928802"/>
            <a:ext cx="58818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ВООБРАЖЕНИЯ У ДЕТЕЙ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ВОЗРАСТА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МЕТОДИЧЕСКОЕ ПОРТФОЛИО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050704     ИГА    ДЗ-52-08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5282999"/>
            <a:ext cx="3420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Исполнитель: Дементьева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Е. 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Веденкина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Н.П.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6208999"/>
            <a:ext cx="1435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Анапа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нек\Documents\мама\Мои рисунки\Фон\Bl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67"/>
            <a:ext cx="9296400" cy="69723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061377" y="349092"/>
            <a:ext cx="5256584" cy="1800200"/>
          </a:xfrm>
          <a:prstGeom prst="roundRect">
            <a:avLst/>
          </a:prstGeom>
          <a:solidFill>
            <a:srgbClr val="D3399C"/>
          </a:solidFill>
          <a:ln>
            <a:solidFill>
              <a:srgbClr val="D3399C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воображения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дошкольном возрасте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3508" y="2780928"/>
            <a:ext cx="3204356" cy="1440160"/>
          </a:xfrm>
          <a:prstGeom prst="roundRect">
            <a:avLst/>
          </a:prstGeom>
          <a:solidFill>
            <a:srgbClr val="D3399C"/>
          </a:solidFill>
          <a:ln>
            <a:solidFill>
              <a:srgbClr val="D3399C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воображение переходит во внутренний план, отпадает необходимость в наглядной опоре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70255" y="3681028"/>
            <a:ext cx="3547706" cy="1080120"/>
          </a:xfrm>
          <a:prstGeom prst="roundRect">
            <a:avLst/>
          </a:prstGeom>
          <a:solidFill>
            <a:srgbClr val="D3399C"/>
          </a:solidFill>
          <a:ln>
            <a:solidFill>
              <a:srgbClr val="D3399C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осваивает приемы, средства создания образов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06080" y="2465110"/>
            <a:ext cx="3276244" cy="1080120"/>
          </a:xfrm>
          <a:prstGeom prst="roundRect">
            <a:avLst/>
          </a:prstGeom>
          <a:solidFill>
            <a:srgbClr val="D3399C"/>
          </a:solidFill>
          <a:ln>
            <a:solidFill>
              <a:srgbClr val="D3399C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Становится особой деятельностью, превращаясь в фантазию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689669" y="2168928"/>
            <a:ext cx="242371" cy="1512100"/>
          </a:xfrm>
          <a:prstGeom prst="downArrow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699792" y="2149292"/>
            <a:ext cx="216024" cy="631636"/>
          </a:xfrm>
          <a:prstGeom prst="downArrow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020272" y="2151847"/>
            <a:ext cx="144016" cy="313263"/>
          </a:xfrm>
          <a:prstGeom prst="downArrow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84873" y="5118683"/>
            <a:ext cx="3502045" cy="1512168"/>
          </a:xfrm>
          <a:prstGeom prst="roundRect">
            <a:avLst/>
          </a:prstGeom>
          <a:solidFill>
            <a:srgbClr val="D3399C"/>
          </a:solidFill>
          <a:ln>
            <a:solidFill>
              <a:srgbClr val="D3399C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Воображение произвольное, предполагает создание замысла, его планирование, и реализацию</a:t>
            </a:r>
          </a:p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D3399C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491880" y="2168928"/>
            <a:ext cx="144016" cy="2916256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7ae125dcab67"/>
          <p:cNvPicPr/>
          <p:nvPr/>
        </p:nvPicPr>
        <p:blipFill>
          <a:blip r:embed="rId3" cstate="print"/>
          <a:srcRect l="31674"/>
          <a:stretch>
            <a:fillRect/>
          </a:stretch>
        </p:blipFill>
        <p:spPr bwMode="auto">
          <a:xfrm>
            <a:off x="6692268" y="5118683"/>
            <a:ext cx="1640379" cy="171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Картинка 21 из 7108"/>
          <p:cNvPicPr>
            <a:picLocks noChangeAspect="1" noChangeArrowheads="1"/>
          </p:cNvPicPr>
          <p:nvPr/>
        </p:nvPicPr>
        <p:blipFill>
          <a:blip r:embed="rId4" cstate="print"/>
          <a:srcRect l="1818" r="6818" b="35514"/>
          <a:stretch>
            <a:fillRect/>
          </a:stretch>
        </p:blipFill>
        <p:spPr bwMode="auto">
          <a:xfrm rot="20059206">
            <a:off x="-54578" y="88024"/>
            <a:ext cx="2183674" cy="1411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35" descr="солнце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61967">
            <a:off x="7695277" y="430255"/>
            <a:ext cx="1291185" cy="1126537"/>
          </a:xfrm>
          <a:prstGeom prst="rect">
            <a:avLst/>
          </a:prstGeom>
          <a:noFill/>
        </p:spPr>
      </p:pic>
      <p:pic>
        <p:nvPicPr>
          <p:cNvPr id="17" name="Рисунок 16" descr="H:\д.сад\DSC0159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22" y="4855101"/>
            <a:ext cx="1944370" cy="1505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H:\д.сад\DSC0160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7960" y="3583547"/>
            <a:ext cx="2029375" cy="14948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633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нек\Documents\мама\Мои рисунки\Фон\Bl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661" y="0"/>
            <a:ext cx="9296400" cy="6972300"/>
          </a:xfrm>
          <a:prstGeom prst="rect">
            <a:avLst/>
          </a:prstGeom>
          <a:noFill/>
        </p:spPr>
      </p:pic>
      <p:pic>
        <p:nvPicPr>
          <p:cNvPr id="11" name="Рисунок 10" descr="Копия 710b8898bb10"/>
          <p:cNvPicPr/>
          <p:nvPr/>
        </p:nvPicPr>
        <p:blipFill>
          <a:blip r:embed="rId3" cstate="print"/>
          <a:srcRect t="926" r="23529" b="2778"/>
          <a:stretch>
            <a:fillRect/>
          </a:stretch>
        </p:blipFill>
        <p:spPr bwMode="auto">
          <a:xfrm>
            <a:off x="27772" y="4214818"/>
            <a:ext cx="1928826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683568" y="548680"/>
            <a:ext cx="8241923" cy="5145662"/>
          </a:xfrm>
          <a:custGeom>
            <a:avLst/>
            <a:gdLst>
              <a:gd name="connsiteX0" fmla="*/ 0 w 7828287"/>
              <a:gd name="connsiteY0" fmla="*/ 625085 h 3750437"/>
              <a:gd name="connsiteX1" fmla="*/ 625085 w 7828287"/>
              <a:gd name="connsiteY1" fmla="*/ 0 h 3750437"/>
              <a:gd name="connsiteX2" fmla="*/ 1304715 w 7828287"/>
              <a:gd name="connsiteY2" fmla="*/ 0 h 3750437"/>
              <a:gd name="connsiteX3" fmla="*/ 1304715 w 7828287"/>
              <a:gd name="connsiteY3" fmla="*/ 0 h 3750437"/>
              <a:gd name="connsiteX4" fmla="*/ 3261786 w 7828287"/>
              <a:gd name="connsiteY4" fmla="*/ 0 h 3750437"/>
              <a:gd name="connsiteX5" fmla="*/ 7203202 w 7828287"/>
              <a:gd name="connsiteY5" fmla="*/ 0 h 3750437"/>
              <a:gd name="connsiteX6" fmla="*/ 7828287 w 7828287"/>
              <a:gd name="connsiteY6" fmla="*/ 625085 h 3750437"/>
              <a:gd name="connsiteX7" fmla="*/ 7828287 w 7828287"/>
              <a:gd name="connsiteY7" fmla="*/ 2187755 h 3750437"/>
              <a:gd name="connsiteX8" fmla="*/ 7828287 w 7828287"/>
              <a:gd name="connsiteY8" fmla="*/ 2187755 h 3750437"/>
              <a:gd name="connsiteX9" fmla="*/ 7828287 w 7828287"/>
              <a:gd name="connsiteY9" fmla="*/ 3125364 h 3750437"/>
              <a:gd name="connsiteX10" fmla="*/ 7828287 w 7828287"/>
              <a:gd name="connsiteY10" fmla="*/ 3125352 h 3750437"/>
              <a:gd name="connsiteX11" fmla="*/ 7203202 w 7828287"/>
              <a:gd name="connsiteY11" fmla="*/ 3750437 h 3750437"/>
              <a:gd name="connsiteX12" fmla="*/ 3261786 w 7828287"/>
              <a:gd name="connsiteY12" fmla="*/ 3750437 h 3750437"/>
              <a:gd name="connsiteX13" fmla="*/ 967968 w 7828287"/>
              <a:gd name="connsiteY13" fmla="*/ 4953315 h 3750437"/>
              <a:gd name="connsiteX14" fmla="*/ 1304715 w 7828287"/>
              <a:gd name="connsiteY14" fmla="*/ 3750437 h 3750437"/>
              <a:gd name="connsiteX15" fmla="*/ 625085 w 7828287"/>
              <a:gd name="connsiteY15" fmla="*/ 3750437 h 3750437"/>
              <a:gd name="connsiteX16" fmla="*/ 0 w 7828287"/>
              <a:gd name="connsiteY16" fmla="*/ 3125352 h 3750437"/>
              <a:gd name="connsiteX17" fmla="*/ 0 w 7828287"/>
              <a:gd name="connsiteY17" fmla="*/ 3125364 h 3750437"/>
              <a:gd name="connsiteX18" fmla="*/ 0 w 7828287"/>
              <a:gd name="connsiteY18" fmla="*/ 2187755 h 3750437"/>
              <a:gd name="connsiteX19" fmla="*/ 0 w 7828287"/>
              <a:gd name="connsiteY19" fmla="*/ 2187755 h 3750437"/>
              <a:gd name="connsiteX20" fmla="*/ 0 w 7828287"/>
              <a:gd name="connsiteY20" fmla="*/ 625085 h 3750437"/>
              <a:gd name="connsiteX0" fmla="*/ 0 w 7828287"/>
              <a:gd name="connsiteY0" fmla="*/ 625085 h 4953315"/>
              <a:gd name="connsiteX1" fmla="*/ 625085 w 7828287"/>
              <a:gd name="connsiteY1" fmla="*/ 0 h 4953315"/>
              <a:gd name="connsiteX2" fmla="*/ 1304715 w 7828287"/>
              <a:gd name="connsiteY2" fmla="*/ 0 h 4953315"/>
              <a:gd name="connsiteX3" fmla="*/ 1304715 w 7828287"/>
              <a:gd name="connsiteY3" fmla="*/ 0 h 4953315"/>
              <a:gd name="connsiteX4" fmla="*/ 3261786 w 7828287"/>
              <a:gd name="connsiteY4" fmla="*/ 0 h 4953315"/>
              <a:gd name="connsiteX5" fmla="*/ 7203202 w 7828287"/>
              <a:gd name="connsiteY5" fmla="*/ 0 h 4953315"/>
              <a:gd name="connsiteX6" fmla="*/ 7828287 w 7828287"/>
              <a:gd name="connsiteY6" fmla="*/ 625085 h 4953315"/>
              <a:gd name="connsiteX7" fmla="*/ 7828287 w 7828287"/>
              <a:gd name="connsiteY7" fmla="*/ 2187755 h 4953315"/>
              <a:gd name="connsiteX8" fmla="*/ 7828287 w 7828287"/>
              <a:gd name="connsiteY8" fmla="*/ 2187755 h 4953315"/>
              <a:gd name="connsiteX9" fmla="*/ 7828287 w 7828287"/>
              <a:gd name="connsiteY9" fmla="*/ 3125364 h 4953315"/>
              <a:gd name="connsiteX10" fmla="*/ 7828287 w 7828287"/>
              <a:gd name="connsiteY10" fmla="*/ 3125352 h 4953315"/>
              <a:gd name="connsiteX11" fmla="*/ 7203202 w 7828287"/>
              <a:gd name="connsiteY11" fmla="*/ 3750437 h 4953315"/>
              <a:gd name="connsiteX12" fmla="*/ 3261786 w 7828287"/>
              <a:gd name="connsiteY12" fmla="*/ 3750437 h 4953315"/>
              <a:gd name="connsiteX13" fmla="*/ 967968 w 7828287"/>
              <a:gd name="connsiteY13" fmla="*/ 4953315 h 4953315"/>
              <a:gd name="connsiteX14" fmla="*/ 1154813 w 7828287"/>
              <a:gd name="connsiteY14" fmla="*/ 3870358 h 4953315"/>
              <a:gd name="connsiteX15" fmla="*/ 625085 w 7828287"/>
              <a:gd name="connsiteY15" fmla="*/ 3750437 h 4953315"/>
              <a:gd name="connsiteX16" fmla="*/ 0 w 7828287"/>
              <a:gd name="connsiteY16" fmla="*/ 3125352 h 4953315"/>
              <a:gd name="connsiteX17" fmla="*/ 0 w 7828287"/>
              <a:gd name="connsiteY17" fmla="*/ 3125364 h 4953315"/>
              <a:gd name="connsiteX18" fmla="*/ 0 w 7828287"/>
              <a:gd name="connsiteY18" fmla="*/ 2187755 h 4953315"/>
              <a:gd name="connsiteX19" fmla="*/ 0 w 7828287"/>
              <a:gd name="connsiteY19" fmla="*/ 2187755 h 4953315"/>
              <a:gd name="connsiteX20" fmla="*/ 0 w 7828287"/>
              <a:gd name="connsiteY20" fmla="*/ 625085 h 4953315"/>
              <a:gd name="connsiteX0" fmla="*/ 0 w 7828287"/>
              <a:gd name="connsiteY0" fmla="*/ 625085 h 4953315"/>
              <a:gd name="connsiteX1" fmla="*/ 625085 w 7828287"/>
              <a:gd name="connsiteY1" fmla="*/ 0 h 4953315"/>
              <a:gd name="connsiteX2" fmla="*/ 1304715 w 7828287"/>
              <a:gd name="connsiteY2" fmla="*/ 0 h 4953315"/>
              <a:gd name="connsiteX3" fmla="*/ 1304715 w 7828287"/>
              <a:gd name="connsiteY3" fmla="*/ 0 h 4953315"/>
              <a:gd name="connsiteX4" fmla="*/ 3261786 w 7828287"/>
              <a:gd name="connsiteY4" fmla="*/ 0 h 4953315"/>
              <a:gd name="connsiteX5" fmla="*/ 7203202 w 7828287"/>
              <a:gd name="connsiteY5" fmla="*/ 0 h 4953315"/>
              <a:gd name="connsiteX6" fmla="*/ 7828287 w 7828287"/>
              <a:gd name="connsiteY6" fmla="*/ 625085 h 4953315"/>
              <a:gd name="connsiteX7" fmla="*/ 7828287 w 7828287"/>
              <a:gd name="connsiteY7" fmla="*/ 2187755 h 4953315"/>
              <a:gd name="connsiteX8" fmla="*/ 7828287 w 7828287"/>
              <a:gd name="connsiteY8" fmla="*/ 2187755 h 4953315"/>
              <a:gd name="connsiteX9" fmla="*/ 7828287 w 7828287"/>
              <a:gd name="connsiteY9" fmla="*/ 3125364 h 4953315"/>
              <a:gd name="connsiteX10" fmla="*/ 7828287 w 7828287"/>
              <a:gd name="connsiteY10" fmla="*/ 3125352 h 4953315"/>
              <a:gd name="connsiteX11" fmla="*/ 7203202 w 7828287"/>
              <a:gd name="connsiteY11" fmla="*/ 3750437 h 4953315"/>
              <a:gd name="connsiteX12" fmla="*/ 3741471 w 7828287"/>
              <a:gd name="connsiteY12" fmla="*/ 4380024 h 4953315"/>
              <a:gd name="connsiteX13" fmla="*/ 967968 w 7828287"/>
              <a:gd name="connsiteY13" fmla="*/ 4953315 h 4953315"/>
              <a:gd name="connsiteX14" fmla="*/ 1154813 w 7828287"/>
              <a:gd name="connsiteY14" fmla="*/ 3870358 h 4953315"/>
              <a:gd name="connsiteX15" fmla="*/ 625085 w 7828287"/>
              <a:gd name="connsiteY15" fmla="*/ 3750437 h 4953315"/>
              <a:gd name="connsiteX16" fmla="*/ 0 w 7828287"/>
              <a:gd name="connsiteY16" fmla="*/ 3125352 h 4953315"/>
              <a:gd name="connsiteX17" fmla="*/ 0 w 7828287"/>
              <a:gd name="connsiteY17" fmla="*/ 3125364 h 4953315"/>
              <a:gd name="connsiteX18" fmla="*/ 0 w 7828287"/>
              <a:gd name="connsiteY18" fmla="*/ 2187755 h 4953315"/>
              <a:gd name="connsiteX19" fmla="*/ 0 w 7828287"/>
              <a:gd name="connsiteY19" fmla="*/ 2187755 h 4953315"/>
              <a:gd name="connsiteX20" fmla="*/ 0 w 7828287"/>
              <a:gd name="connsiteY20" fmla="*/ 625085 h 4953315"/>
              <a:gd name="connsiteX0" fmla="*/ 0 w 7828287"/>
              <a:gd name="connsiteY0" fmla="*/ 625085 h 4953315"/>
              <a:gd name="connsiteX1" fmla="*/ 625085 w 7828287"/>
              <a:gd name="connsiteY1" fmla="*/ 0 h 4953315"/>
              <a:gd name="connsiteX2" fmla="*/ 1304715 w 7828287"/>
              <a:gd name="connsiteY2" fmla="*/ 0 h 4953315"/>
              <a:gd name="connsiteX3" fmla="*/ 1304715 w 7828287"/>
              <a:gd name="connsiteY3" fmla="*/ 0 h 4953315"/>
              <a:gd name="connsiteX4" fmla="*/ 3261786 w 7828287"/>
              <a:gd name="connsiteY4" fmla="*/ 0 h 4953315"/>
              <a:gd name="connsiteX5" fmla="*/ 7203202 w 7828287"/>
              <a:gd name="connsiteY5" fmla="*/ 0 h 4953315"/>
              <a:gd name="connsiteX6" fmla="*/ 7828287 w 7828287"/>
              <a:gd name="connsiteY6" fmla="*/ 625085 h 4953315"/>
              <a:gd name="connsiteX7" fmla="*/ 7828287 w 7828287"/>
              <a:gd name="connsiteY7" fmla="*/ 2187755 h 4953315"/>
              <a:gd name="connsiteX8" fmla="*/ 7828287 w 7828287"/>
              <a:gd name="connsiteY8" fmla="*/ 2187755 h 4953315"/>
              <a:gd name="connsiteX9" fmla="*/ 7828287 w 7828287"/>
              <a:gd name="connsiteY9" fmla="*/ 3125364 h 4953315"/>
              <a:gd name="connsiteX10" fmla="*/ 7828287 w 7828287"/>
              <a:gd name="connsiteY10" fmla="*/ 3125352 h 4953315"/>
              <a:gd name="connsiteX11" fmla="*/ 7203202 w 7828287"/>
              <a:gd name="connsiteY11" fmla="*/ 3750437 h 4953315"/>
              <a:gd name="connsiteX12" fmla="*/ 5225498 w 7828287"/>
              <a:gd name="connsiteY12" fmla="*/ 3690476 h 4953315"/>
              <a:gd name="connsiteX13" fmla="*/ 967968 w 7828287"/>
              <a:gd name="connsiteY13" fmla="*/ 4953315 h 4953315"/>
              <a:gd name="connsiteX14" fmla="*/ 1154813 w 7828287"/>
              <a:gd name="connsiteY14" fmla="*/ 3870358 h 4953315"/>
              <a:gd name="connsiteX15" fmla="*/ 625085 w 7828287"/>
              <a:gd name="connsiteY15" fmla="*/ 3750437 h 4953315"/>
              <a:gd name="connsiteX16" fmla="*/ 0 w 7828287"/>
              <a:gd name="connsiteY16" fmla="*/ 3125352 h 4953315"/>
              <a:gd name="connsiteX17" fmla="*/ 0 w 7828287"/>
              <a:gd name="connsiteY17" fmla="*/ 3125364 h 4953315"/>
              <a:gd name="connsiteX18" fmla="*/ 0 w 7828287"/>
              <a:gd name="connsiteY18" fmla="*/ 2187755 h 4953315"/>
              <a:gd name="connsiteX19" fmla="*/ 0 w 7828287"/>
              <a:gd name="connsiteY19" fmla="*/ 2187755 h 4953315"/>
              <a:gd name="connsiteX20" fmla="*/ 0 w 7828287"/>
              <a:gd name="connsiteY20" fmla="*/ 625085 h 4953315"/>
              <a:gd name="connsiteX0" fmla="*/ 0 w 7828287"/>
              <a:gd name="connsiteY0" fmla="*/ 625085 h 4953315"/>
              <a:gd name="connsiteX1" fmla="*/ 625085 w 7828287"/>
              <a:gd name="connsiteY1" fmla="*/ 0 h 4953315"/>
              <a:gd name="connsiteX2" fmla="*/ 1304715 w 7828287"/>
              <a:gd name="connsiteY2" fmla="*/ 0 h 4953315"/>
              <a:gd name="connsiteX3" fmla="*/ 1304715 w 7828287"/>
              <a:gd name="connsiteY3" fmla="*/ 0 h 4953315"/>
              <a:gd name="connsiteX4" fmla="*/ 3261786 w 7828287"/>
              <a:gd name="connsiteY4" fmla="*/ 0 h 4953315"/>
              <a:gd name="connsiteX5" fmla="*/ 7203202 w 7828287"/>
              <a:gd name="connsiteY5" fmla="*/ 0 h 4953315"/>
              <a:gd name="connsiteX6" fmla="*/ 7828287 w 7828287"/>
              <a:gd name="connsiteY6" fmla="*/ 625085 h 4953315"/>
              <a:gd name="connsiteX7" fmla="*/ 7828287 w 7828287"/>
              <a:gd name="connsiteY7" fmla="*/ 2187755 h 4953315"/>
              <a:gd name="connsiteX8" fmla="*/ 7828287 w 7828287"/>
              <a:gd name="connsiteY8" fmla="*/ 2187755 h 4953315"/>
              <a:gd name="connsiteX9" fmla="*/ 7828287 w 7828287"/>
              <a:gd name="connsiteY9" fmla="*/ 3125364 h 4953315"/>
              <a:gd name="connsiteX10" fmla="*/ 7828287 w 7828287"/>
              <a:gd name="connsiteY10" fmla="*/ 3125352 h 4953315"/>
              <a:gd name="connsiteX11" fmla="*/ 7203202 w 7828287"/>
              <a:gd name="connsiteY11" fmla="*/ 3750437 h 4953315"/>
              <a:gd name="connsiteX12" fmla="*/ 6559623 w 7828287"/>
              <a:gd name="connsiteY12" fmla="*/ 3720456 h 4953315"/>
              <a:gd name="connsiteX13" fmla="*/ 967968 w 7828287"/>
              <a:gd name="connsiteY13" fmla="*/ 4953315 h 4953315"/>
              <a:gd name="connsiteX14" fmla="*/ 1154813 w 7828287"/>
              <a:gd name="connsiteY14" fmla="*/ 3870358 h 4953315"/>
              <a:gd name="connsiteX15" fmla="*/ 625085 w 7828287"/>
              <a:gd name="connsiteY15" fmla="*/ 3750437 h 4953315"/>
              <a:gd name="connsiteX16" fmla="*/ 0 w 7828287"/>
              <a:gd name="connsiteY16" fmla="*/ 3125352 h 4953315"/>
              <a:gd name="connsiteX17" fmla="*/ 0 w 7828287"/>
              <a:gd name="connsiteY17" fmla="*/ 3125364 h 4953315"/>
              <a:gd name="connsiteX18" fmla="*/ 0 w 7828287"/>
              <a:gd name="connsiteY18" fmla="*/ 2187755 h 4953315"/>
              <a:gd name="connsiteX19" fmla="*/ 0 w 7828287"/>
              <a:gd name="connsiteY19" fmla="*/ 2187755 h 4953315"/>
              <a:gd name="connsiteX20" fmla="*/ 0 w 7828287"/>
              <a:gd name="connsiteY20" fmla="*/ 625085 h 4953315"/>
              <a:gd name="connsiteX0" fmla="*/ 0 w 7828287"/>
              <a:gd name="connsiteY0" fmla="*/ 625085 h 4953315"/>
              <a:gd name="connsiteX1" fmla="*/ 625085 w 7828287"/>
              <a:gd name="connsiteY1" fmla="*/ 0 h 4953315"/>
              <a:gd name="connsiteX2" fmla="*/ 1304715 w 7828287"/>
              <a:gd name="connsiteY2" fmla="*/ 0 h 4953315"/>
              <a:gd name="connsiteX3" fmla="*/ 1304715 w 7828287"/>
              <a:gd name="connsiteY3" fmla="*/ 0 h 4953315"/>
              <a:gd name="connsiteX4" fmla="*/ 3261786 w 7828287"/>
              <a:gd name="connsiteY4" fmla="*/ 0 h 4953315"/>
              <a:gd name="connsiteX5" fmla="*/ 7203202 w 7828287"/>
              <a:gd name="connsiteY5" fmla="*/ 0 h 4953315"/>
              <a:gd name="connsiteX6" fmla="*/ 7828287 w 7828287"/>
              <a:gd name="connsiteY6" fmla="*/ 625085 h 4953315"/>
              <a:gd name="connsiteX7" fmla="*/ 7828287 w 7828287"/>
              <a:gd name="connsiteY7" fmla="*/ 2187755 h 4953315"/>
              <a:gd name="connsiteX8" fmla="*/ 7828287 w 7828287"/>
              <a:gd name="connsiteY8" fmla="*/ 2187755 h 4953315"/>
              <a:gd name="connsiteX9" fmla="*/ 7828287 w 7828287"/>
              <a:gd name="connsiteY9" fmla="*/ 3125364 h 4953315"/>
              <a:gd name="connsiteX10" fmla="*/ 7828287 w 7828287"/>
              <a:gd name="connsiteY10" fmla="*/ 3125352 h 4953315"/>
              <a:gd name="connsiteX11" fmla="*/ 7203202 w 7828287"/>
              <a:gd name="connsiteY11" fmla="*/ 3750437 h 4953315"/>
              <a:gd name="connsiteX12" fmla="*/ 6559623 w 7828287"/>
              <a:gd name="connsiteY12" fmla="*/ 3720456 h 4953315"/>
              <a:gd name="connsiteX13" fmla="*/ 967968 w 7828287"/>
              <a:gd name="connsiteY13" fmla="*/ 4953315 h 4953315"/>
              <a:gd name="connsiteX14" fmla="*/ 1154813 w 7828287"/>
              <a:gd name="connsiteY14" fmla="*/ 3870358 h 4953315"/>
              <a:gd name="connsiteX15" fmla="*/ 625085 w 7828287"/>
              <a:gd name="connsiteY15" fmla="*/ 3750437 h 4953315"/>
              <a:gd name="connsiteX16" fmla="*/ 0 w 7828287"/>
              <a:gd name="connsiteY16" fmla="*/ 3125352 h 4953315"/>
              <a:gd name="connsiteX17" fmla="*/ 0 w 7828287"/>
              <a:gd name="connsiteY17" fmla="*/ 3125364 h 4953315"/>
              <a:gd name="connsiteX18" fmla="*/ 0 w 7828287"/>
              <a:gd name="connsiteY18" fmla="*/ 2187755 h 4953315"/>
              <a:gd name="connsiteX19" fmla="*/ 0 w 7828287"/>
              <a:gd name="connsiteY19" fmla="*/ 2187755 h 4953315"/>
              <a:gd name="connsiteX20" fmla="*/ 0 w 7828287"/>
              <a:gd name="connsiteY20" fmla="*/ 625085 h 4953315"/>
              <a:gd name="connsiteX0" fmla="*/ 0 w 7828287"/>
              <a:gd name="connsiteY0" fmla="*/ 625085 h 4953315"/>
              <a:gd name="connsiteX1" fmla="*/ 625085 w 7828287"/>
              <a:gd name="connsiteY1" fmla="*/ 0 h 4953315"/>
              <a:gd name="connsiteX2" fmla="*/ 1304715 w 7828287"/>
              <a:gd name="connsiteY2" fmla="*/ 0 h 4953315"/>
              <a:gd name="connsiteX3" fmla="*/ 1304715 w 7828287"/>
              <a:gd name="connsiteY3" fmla="*/ 0 h 4953315"/>
              <a:gd name="connsiteX4" fmla="*/ 3261786 w 7828287"/>
              <a:gd name="connsiteY4" fmla="*/ 0 h 4953315"/>
              <a:gd name="connsiteX5" fmla="*/ 7203202 w 7828287"/>
              <a:gd name="connsiteY5" fmla="*/ 0 h 4953315"/>
              <a:gd name="connsiteX6" fmla="*/ 7828287 w 7828287"/>
              <a:gd name="connsiteY6" fmla="*/ 625085 h 4953315"/>
              <a:gd name="connsiteX7" fmla="*/ 7828287 w 7828287"/>
              <a:gd name="connsiteY7" fmla="*/ 2187755 h 4953315"/>
              <a:gd name="connsiteX8" fmla="*/ 7828287 w 7828287"/>
              <a:gd name="connsiteY8" fmla="*/ 2187755 h 4953315"/>
              <a:gd name="connsiteX9" fmla="*/ 7828287 w 7828287"/>
              <a:gd name="connsiteY9" fmla="*/ 3125364 h 4953315"/>
              <a:gd name="connsiteX10" fmla="*/ 7828287 w 7828287"/>
              <a:gd name="connsiteY10" fmla="*/ 3125352 h 4953315"/>
              <a:gd name="connsiteX11" fmla="*/ 7203202 w 7828287"/>
              <a:gd name="connsiteY11" fmla="*/ 3750437 h 4953315"/>
              <a:gd name="connsiteX12" fmla="*/ 6559623 w 7828287"/>
              <a:gd name="connsiteY12" fmla="*/ 3720456 h 4953315"/>
              <a:gd name="connsiteX13" fmla="*/ 967968 w 7828287"/>
              <a:gd name="connsiteY13" fmla="*/ 4953315 h 4953315"/>
              <a:gd name="connsiteX14" fmla="*/ 1316300 w 7828287"/>
              <a:gd name="connsiteY14" fmla="*/ 4392118 h 4953315"/>
              <a:gd name="connsiteX15" fmla="*/ 1154813 w 7828287"/>
              <a:gd name="connsiteY15" fmla="*/ 3870358 h 4953315"/>
              <a:gd name="connsiteX16" fmla="*/ 625085 w 7828287"/>
              <a:gd name="connsiteY16" fmla="*/ 3750437 h 4953315"/>
              <a:gd name="connsiteX17" fmla="*/ 0 w 7828287"/>
              <a:gd name="connsiteY17" fmla="*/ 3125352 h 4953315"/>
              <a:gd name="connsiteX18" fmla="*/ 0 w 7828287"/>
              <a:gd name="connsiteY18" fmla="*/ 3125364 h 4953315"/>
              <a:gd name="connsiteX19" fmla="*/ 0 w 7828287"/>
              <a:gd name="connsiteY19" fmla="*/ 2187755 h 4953315"/>
              <a:gd name="connsiteX20" fmla="*/ 0 w 7828287"/>
              <a:gd name="connsiteY20" fmla="*/ 2187755 h 4953315"/>
              <a:gd name="connsiteX21" fmla="*/ 0 w 7828287"/>
              <a:gd name="connsiteY21" fmla="*/ 625085 h 4953315"/>
              <a:gd name="connsiteX0" fmla="*/ 0 w 7828287"/>
              <a:gd name="connsiteY0" fmla="*/ 625085 h 4953315"/>
              <a:gd name="connsiteX1" fmla="*/ 625085 w 7828287"/>
              <a:gd name="connsiteY1" fmla="*/ 0 h 4953315"/>
              <a:gd name="connsiteX2" fmla="*/ 1304715 w 7828287"/>
              <a:gd name="connsiteY2" fmla="*/ 0 h 4953315"/>
              <a:gd name="connsiteX3" fmla="*/ 1304715 w 7828287"/>
              <a:gd name="connsiteY3" fmla="*/ 0 h 4953315"/>
              <a:gd name="connsiteX4" fmla="*/ 3261786 w 7828287"/>
              <a:gd name="connsiteY4" fmla="*/ 0 h 4953315"/>
              <a:gd name="connsiteX5" fmla="*/ 7203202 w 7828287"/>
              <a:gd name="connsiteY5" fmla="*/ 0 h 4953315"/>
              <a:gd name="connsiteX6" fmla="*/ 7828287 w 7828287"/>
              <a:gd name="connsiteY6" fmla="*/ 625085 h 4953315"/>
              <a:gd name="connsiteX7" fmla="*/ 7828287 w 7828287"/>
              <a:gd name="connsiteY7" fmla="*/ 2187755 h 4953315"/>
              <a:gd name="connsiteX8" fmla="*/ 7828287 w 7828287"/>
              <a:gd name="connsiteY8" fmla="*/ 2187755 h 4953315"/>
              <a:gd name="connsiteX9" fmla="*/ 7828287 w 7828287"/>
              <a:gd name="connsiteY9" fmla="*/ 3125364 h 4953315"/>
              <a:gd name="connsiteX10" fmla="*/ 7828287 w 7828287"/>
              <a:gd name="connsiteY10" fmla="*/ 3125352 h 4953315"/>
              <a:gd name="connsiteX11" fmla="*/ 7098270 w 7828287"/>
              <a:gd name="connsiteY11" fmla="*/ 4290083 h 4953315"/>
              <a:gd name="connsiteX12" fmla="*/ 6559623 w 7828287"/>
              <a:gd name="connsiteY12" fmla="*/ 3720456 h 4953315"/>
              <a:gd name="connsiteX13" fmla="*/ 967968 w 7828287"/>
              <a:gd name="connsiteY13" fmla="*/ 4953315 h 4953315"/>
              <a:gd name="connsiteX14" fmla="*/ 1316300 w 7828287"/>
              <a:gd name="connsiteY14" fmla="*/ 4392118 h 4953315"/>
              <a:gd name="connsiteX15" fmla="*/ 1154813 w 7828287"/>
              <a:gd name="connsiteY15" fmla="*/ 3870358 h 4953315"/>
              <a:gd name="connsiteX16" fmla="*/ 625085 w 7828287"/>
              <a:gd name="connsiteY16" fmla="*/ 3750437 h 4953315"/>
              <a:gd name="connsiteX17" fmla="*/ 0 w 7828287"/>
              <a:gd name="connsiteY17" fmla="*/ 3125352 h 4953315"/>
              <a:gd name="connsiteX18" fmla="*/ 0 w 7828287"/>
              <a:gd name="connsiteY18" fmla="*/ 3125364 h 4953315"/>
              <a:gd name="connsiteX19" fmla="*/ 0 w 7828287"/>
              <a:gd name="connsiteY19" fmla="*/ 2187755 h 4953315"/>
              <a:gd name="connsiteX20" fmla="*/ 0 w 7828287"/>
              <a:gd name="connsiteY20" fmla="*/ 2187755 h 4953315"/>
              <a:gd name="connsiteX21" fmla="*/ 0 w 7828287"/>
              <a:gd name="connsiteY21" fmla="*/ 625085 h 4953315"/>
              <a:gd name="connsiteX0" fmla="*/ 233241 w 8061528"/>
              <a:gd name="connsiteY0" fmla="*/ 625085 h 4953315"/>
              <a:gd name="connsiteX1" fmla="*/ 858326 w 8061528"/>
              <a:gd name="connsiteY1" fmla="*/ 0 h 4953315"/>
              <a:gd name="connsiteX2" fmla="*/ 1537956 w 8061528"/>
              <a:gd name="connsiteY2" fmla="*/ 0 h 4953315"/>
              <a:gd name="connsiteX3" fmla="*/ 1537956 w 8061528"/>
              <a:gd name="connsiteY3" fmla="*/ 0 h 4953315"/>
              <a:gd name="connsiteX4" fmla="*/ 3495027 w 8061528"/>
              <a:gd name="connsiteY4" fmla="*/ 0 h 4953315"/>
              <a:gd name="connsiteX5" fmla="*/ 7436443 w 8061528"/>
              <a:gd name="connsiteY5" fmla="*/ 0 h 4953315"/>
              <a:gd name="connsiteX6" fmla="*/ 8061528 w 8061528"/>
              <a:gd name="connsiteY6" fmla="*/ 625085 h 4953315"/>
              <a:gd name="connsiteX7" fmla="*/ 8061528 w 8061528"/>
              <a:gd name="connsiteY7" fmla="*/ 2187755 h 4953315"/>
              <a:gd name="connsiteX8" fmla="*/ 8061528 w 8061528"/>
              <a:gd name="connsiteY8" fmla="*/ 2187755 h 4953315"/>
              <a:gd name="connsiteX9" fmla="*/ 8061528 w 8061528"/>
              <a:gd name="connsiteY9" fmla="*/ 3125364 h 4953315"/>
              <a:gd name="connsiteX10" fmla="*/ 8061528 w 8061528"/>
              <a:gd name="connsiteY10" fmla="*/ 3125352 h 4953315"/>
              <a:gd name="connsiteX11" fmla="*/ 7331511 w 8061528"/>
              <a:gd name="connsiteY11" fmla="*/ 4290083 h 4953315"/>
              <a:gd name="connsiteX12" fmla="*/ 6792864 w 8061528"/>
              <a:gd name="connsiteY12" fmla="*/ 3720456 h 4953315"/>
              <a:gd name="connsiteX13" fmla="*/ 1201209 w 8061528"/>
              <a:gd name="connsiteY13" fmla="*/ 4953315 h 4953315"/>
              <a:gd name="connsiteX14" fmla="*/ 1549541 w 8061528"/>
              <a:gd name="connsiteY14" fmla="*/ 4392118 h 4953315"/>
              <a:gd name="connsiteX15" fmla="*/ 1388054 w 8061528"/>
              <a:gd name="connsiteY15" fmla="*/ 3870358 h 4953315"/>
              <a:gd name="connsiteX16" fmla="*/ 858326 w 8061528"/>
              <a:gd name="connsiteY16" fmla="*/ 3750437 h 4953315"/>
              <a:gd name="connsiteX17" fmla="*/ 20545 w 8061528"/>
              <a:gd name="connsiteY17" fmla="*/ 3642610 h 4953315"/>
              <a:gd name="connsiteX18" fmla="*/ 233241 w 8061528"/>
              <a:gd name="connsiteY18" fmla="*/ 3125352 h 4953315"/>
              <a:gd name="connsiteX19" fmla="*/ 233241 w 8061528"/>
              <a:gd name="connsiteY19" fmla="*/ 3125364 h 4953315"/>
              <a:gd name="connsiteX20" fmla="*/ 233241 w 8061528"/>
              <a:gd name="connsiteY20" fmla="*/ 2187755 h 4953315"/>
              <a:gd name="connsiteX21" fmla="*/ 233241 w 8061528"/>
              <a:gd name="connsiteY21" fmla="*/ 2187755 h 4953315"/>
              <a:gd name="connsiteX22" fmla="*/ 233241 w 8061528"/>
              <a:gd name="connsiteY22" fmla="*/ 625085 h 4953315"/>
              <a:gd name="connsiteX0" fmla="*/ 233241 w 8061528"/>
              <a:gd name="connsiteY0" fmla="*/ 625085 h 4953315"/>
              <a:gd name="connsiteX1" fmla="*/ 858326 w 8061528"/>
              <a:gd name="connsiteY1" fmla="*/ 0 h 4953315"/>
              <a:gd name="connsiteX2" fmla="*/ 1537956 w 8061528"/>
              <a:gd name="connsiteY2" fmla="*/ 0 h 4953315"/>
              <a:gd name="connsiteX3" fmla="*/ 1537956 w 8061528"/>
              <a:gd name="connsiteY3" fmla="*/ 0 h 4953315"/>
              <a:gd name="connsiteX4" fmla="*/ 3495027 w 8061528"/>
              <a:gd name="connsiteY4" fmla="*/ 0 h 4953315"/>
              <a:gd name="connsiteX5" fmla="*/ 7436443 w 8061528"/>
              <a:gd name="connsiteY5" fmla="*/ 0 h 4953315"/>
              <a:gd name="connsiteX6" fmla="*/ 8061528 w 8061528"/>
              <a:gd name="connsiteY6" fmla="*/ 625085 h 4953315"/>
              <a:gd name="connsiteX7" fmla="*/ 8061528 w 8061528"/>
              <a:gd name="connsiteY7" fmla="*/ 2187755 h 4953315"/>
              <a:gd name="connsiteX8" fmla="*/ 8061528 w 8061528"/>
              <a:gd name="connsiteY8" fmla="*/ 2187755 h 4953315"/>
              <a:gd name="connsiteX9" fmla="*/ 8061528 w 8061528"/>
              <a:gd name="connsiteY9" fmla="*/ 3125364 h 4953315"/>
              <a:gd name="connsiteX10" fmla="*/ 8061528 w 8061528"/>
              <a:gd name="connsiteY10" fmla="*/ 3125352 h 4953315"/>
              <a:gd name="connsiteX11" fmla="*/ 7331511 w 8061528"/>
              <a:gd name="connsiteY11" fmla="*/ 4290083 h 4953315"/>
              <a:gd name="connsiteX12" fmla="*/ 6792864 w 8061528"/>
              <a:gd name="connsiteY12" fmla="*/ 3720456 h 4953315"/>
              <a:gd name="connsiteX13" fmla="*/ 1201209 w 8061528"/>
              <a:gd name="connsiteY13" fmla="*/ 4953315 h 4953315"/>
              <a:gd name="connsiteX14" fmla="*/ 1549541 w 8061528"/>
              <a:gd name="connsiteY14" fmla="*/ 4392118 h 4953315"/>
              <a:gd name="connsiteX15" fmla="*/ 1388054 w 8061528"/>
              <a:gd name="connsiteY15" fmla="*/ 3870358 h 4953315"/>
              <a:gd name="connsiteX16" fmla="*/ 858326 w 8061528"/>
              <a:gd name="connsiteY16" fmla="*/ 3750437 h 4953315"/>
              <a:gd name="connsiteX17" fmla="*/ 20545 w 8061528"/>
              <a:gd name="connsiteY17" fmla="*/ 3642610 h 4953315"/>
              <a:gd name="connsiteX18" fmla="*/ 233241 w 8061528"/>
              <a:gd name="connsiteY18" fmla="*/ 3125352 h 4953315"/>
              <a:gd name="connsiteX19" fmla="*/ 128310 w 8061528"/>
              <a:gd name="connsiteY19" fmla="*/ 3065403 h 4953315"/>
              <a:gd name="connsiteX20" fmla="*/ 233241 w 8061528"/>
              <a:gd name="connsiteY20" fmla="*/ 2187755 h 4953315"/>
              <a:gd name="connsiteX21" fmla="*/ 233241 w 8061528"/>
              <a:gd name="connsiteY21" fmla="*/ 2187755 h 4953315"/>
              <a:gd name="connsiteX22" fmla="*/ 233241 w 8061528"/>
              <a:gd name="connsiteY22" fmla="*/ 625085 h 4953315"/>
              <a:gd name="connsiteX0" fmla="*/ 239265 w 8067552"/>
              <a:gd name="connsiteY0" fmla="*/ 625085 h 4953315"/>
              <a:gd name="connsiteX1" fmla="*/ 864350 w 8067552"/>
              <a:gd name="connsiteY1" fmla="*/ 0 h 4953315"/>
              <a:gd name="connsiteX2" fmla="*/ 1543980 w 8067552"/>
              <a:gd name="connsiteY2" fmla="*/ 0 h 4953315"/>
              <a:gd name="connsiteX3" fmla="*/ 1543980 w 8067552"/>
              <a:gd name="connsiteY3" fmla="*/ 0 h 4953315"/>
              <a:gd name="connsiteX4" fmla="*/ 3501051 w 8067552"/>
              <a:gd name="connsiteY4" fmla="*/ 0 h 4953315"/>
              <a:gd name="connsiteX5" fmla="*/ 7442467 w 8067552"/>
              <a:gd name="connsiteY5" fmla="*/ 0 h 4953315"/>
              <a:gd name="connsiteX6" fmla="*/ 8067552 w 8067552"/>
              <a:gd name="connsiteY6" fmla="*/ 625085 h 4953315"/>
              <a:gd name="connsiteX7" fmla="*/ 8067552 w 8067552"/>
              <a:gd name="connsiteY7" fmla="*/ 2187755 h 4953315"/>
              <a:gd name="connsiteX8" fmla="*/ 8067552 w 8067552"/>
              <a:gd name="connsiteY8" fmla="*/ 2187755 h 4953315"/>
              <a:gd name="connsiteX9" fmla="*/ 8067552 w 8067552"/>
              <a:gd name="connsiteY9" fmla="*/ 3125364 h 4953315"/>
              <a:gd name="connsiteX10" fmla="*/ 8067552 w 8067552"/>
              <a:gd name="connsiteY10" fmla="*/ 3125352 h 4953315"/>
              <a:gd name="connsiteX11" fmla="*/ 7337535 w 8067552"/>
              <a:gd name="connsiteY11" fmla="*/ 4290083 h 4953315"/>
              <a:gd name="connsiteX12" fmla="*/ 6798888 w 8067552"/>
              <a:gd name="connsiteY12" fmla="*/ 3720456 h 4953315"/>
              <a:gd name="connsiteX13" fmla="*/ 1207233 w 8067552"/>
              <a:gd name="connsiteY13" fmla="*/ 4953315 h 4953315"/>
              <a:gd name="connsiteX14" fmla="*/ 1555565 w 8067552"/>
              <a:gd name="connsiteY14" fmla="*/ 4392118 h 4953315"/>
              <a:gd name="connsiteX15" fmla="*/ 1394078 w 8067552"/>
              <a:gd name="connsiteY15" fmla="*/ 3870358 h 4953315"/>
              <a:gd name="connsiteX16" fmla="*/ 864350 w 8067552"/>
              <a:gd name="connsiteY16" fmla="*/ 3750437 h 4953315"/>
              <a:gd name="connsiteX17" fmla="*/ 26569 w 8067552"/>
              <a:gd name="connsiteY17" fmla="*/ 3642610 h 4953315"/>
              <a:gd name="connsiteX18" fmla="*/ 149324 w 8067552"/>
              <a:gd name="connsiteY18" fmla="*/ 3140342 h 4953315"/>
              <a:gd name="connsiteX19" fmla="*/ 134334 w 8067552"/>
              <a:gd name="connsiteY19" fmla="*/ 3065403 h 4953315"/>
              <a:gd name="connsiteX20" fmla="*/ 239265 w 8067552"/>
              <a:gd name="connsiteY20" fmla="*/ 2187755 h 4953315"/>
              <a:gd name="connsiteX21" fmla="*/ 239265 w 8067552"/>
              <a:gd name="connsiteY21" fmla="*/ 2187755 h 4953315"/>
              <a:gd name="connsiteX22" fmla="*/ 239265 w 8067552"/>
              <a:gd name="connsiteY22" fmla="*/ 625085 h 4953315"/>
              <a:gd name="connsiteX0" fmla="*/ 413636 w 8241923"/>
              <a:gd name="connsiteY0" fmla="*/ 625085 h 4953315"/>
              <a:gd name="connsiteX1" fmla="*/ 1038721 w 8241923"/>
              <a:gd name="connsiteY1" fmla="*/ 0 h 4953315"/>
              <a:gd name="connsiteX2" fmla="*/ 1718351 w 8241923"/>
              <a:gd name="connsiteY2" fmla="*/ 0 h 4953315"/>
              <a:gd name="connsiteX3" fmla="*/ 1718351 w 8241923"/>
              <a:gd name="connsiteY3" fmla="*/ 0 h 4953315"/>
              <a:gd name="connsiteX4" fmla="*/ 3675422 w 8241923"/>
              <a:gd name="connsiteY4" fmla="*/ 0 h 4953315"/>
              <a:gd name="connsiteX5" fmla="*/ 7616838 w 8241923"/>
              <a:gd name="connsiteY5" fmla="*/ 0 h 4953315"/>
              <a:gd name="connsiteX6" fmla="*/ 8241923 w 8241923"/>
              <a:gd name="connsiteY6" fmla="*/ 625085 h 4953315"/>
              <a:gd name="connsiteX7" fmla="*/ 8241923 w 8241923"/>
              <a:gd name="connsiteY7" fmla="*/ 2187755 h 4953315"/>
              <a:gd name="connsiteX8" fmla="*/ 8241923 w 8241923"/>
              <a:gd name="connsiteY8" fmla="*/ 2187755 h 4953315"/>
              <a:gd name="connsiteX9" fmla="*/ 8241923 w 8241923"/>
              <a:gd name="connsiteY9" fmla="*/ 3125364 h 4953315"/>
              <a:gd name="connsiteX10" fmla="*/ 8241923 w 8241923"/>
              <a:gd name="connsiteY10" fmla="*/ 3125352 h 4953315"/>
              <a:gd name="connsiteX11" fmla="*/ 7511906 w 8241923"/>
              <a:gd name="connsiteY11" fmla="*/ 4290083 h 4953315"/>
              <a:gd name="connsiteX12" fmla="*/ 6973259 w 8241923"/>
              <a:gd name="connsiteY12" fmla="*/ 3720456 h 4953315"/>
              <a:gd name="connsiteX13" fmla="*/ 1381604 w 8241923"/>
              <a:gd name="connsiteY13" fmla="*/ 4953315 h 4953315"/>
              <a:gd name="connsiteX14" fmla="*/ 1729936 w 8241923"/>
              <a:gd name="connsiteY14" fmla="*/ 4392118 h 4953315"/>
              <a:gd name="connsiteX15" fmla="*/ 1568449 w 8241923"/>
              <a:gd name="connsiteY15" fmla="*/ 3870358 h 4953315"/>
              <a:gd name="connsiteX16" fmla="*/ 1038721 w 8241923"/>
              <a:gd name="connsiteY16" fmla="*/ 3750437 h 4953315"/>
              <a:gd name="connsiteX17" fmla="*/ 200940 w 8241923"/>
              <a:gd name="connsiteY17" fmla="*/ 3642610 h 4953315"/>
              <a:gd name="connsiteX18" fmla="*/ 323695 w 8241923"/>
              <a:gd name="connsiteY18" fmla="*/ 3140342 h 4953315"/>
              <a:gd name="connsiteX19" fmla="*/ 308705 w 8241923"/>
              <a:gd name="connsiteY19" fmla="*/ 3065403 h 4953315"/>
              <a:gd name="connsiteX20" fmla="*/ 413636 w 8241923"/>
              <a:gd name="connsiteY20" fmla="*/ 2187755 h 4953315"/>
              <a:gd name="connsiteX21" fmla="*/ 413636 w 8241923"/>
              <a:gd name="connsiteY21" fmla="*/ 2187755 h 4953315"/>
              <a:gd name="connsiteX22" fmla="*/ 0 w 8241923"/>
              <a:gd name="connsiteY22" fmla="*/ 1340985 h 4953315"/>
              <a:gd name="connsiteX23" fmla="*/ 413636 w 8241923"/>
              <a:gd name="connsiteY23" fmla="*/ 625085 h 4953315"/>
              <a:gd name="connsiteX0" fmla="*/ 413636 w 8241923"/>
              <a:gd name="connsiteY0" fmla="*/ 625085 h 4953315"/>
              <a:gd name="connsiteX1" fmla="*/ 1038721 w 8241923"/>
              <a:gd name="connsiteY1" fmla="*/ 0 h 4953315"/>
              <a:gd name="connsiteX2" fmla="*/ 1718351 w 8241923"/>
              <a:gd name="connsiteY2" fmla="*/ 0 h 4953315"/>
              <a:gd name="connsiteX3" fmla="*/ 1718351 w 8241923"/>
              <a:gd name="connsiteY3" fmla="*/ 0 h 4953315"/>
              <a:gd name="connsiteX4" fmla="*/ 3675422 w 8241923"/>
              <a:gd name="connsiteY4" fmla="*/ 0 h 4953315"/>
              <a:gd name="connsiteX5" fmla="*/ 7616838 w 8241923"/>
              <a:gd name="connsiteY5" fmla="*/ 0 h 4953315"/>
              <a:gd name="connsiteX6" fmla="*/ 8241923 w 8241923"/>
              <a:gd name="connsiteY6" fmla="*/ 625085 h 4953315"/>
              <a:gd name="connsiteX7" fmla="*/ 8241923 w 8241923"/>
              <a:gd name="connsiteY7" fmla="*/ 2187755 h 4953315"/>
              <a:gd name="connsiteX8" fmla="*/ 8241923 w 8241923"/>
              <a:gd name="connsiteY8" fmla="*/ 2187755 h 4953315"/>
              <a:gd name="connsiteX9" fmla="*/ 8241923 w 8241923"/>
              <a:gd name="connsiteY9" fmla="*/ 3125364 h 4953315"/>
              <a:gd name="connsiteX10" fmla="*/ 8241923 w 8241923"/>
              <a:gd name="connsiteY10" fmla="*/ 3125352 h 4953315"/>
              <a:gd name="connsiteX11" fmla="*/ 7511906 w 8241923"/>
              <a:gd name="connsiteY11" fmla="*/ 4290083 h 4953315"/>
              <a:gd name="connsiteX12" fmla="*/ 6973259 w 8241923"/>
              <a:gd name="connsiteY12" fmla="*/ 3720456 h 4953315"/>
              <a:gd name="connsiteX13" fmla="*/ 1381604 w 8241923"/>
              <a:gd name="connsiteY13" fmla="*/ 4953315 h 4953315"/>
              <a:gd name="connsiteX14" fmla="*/ 1729936 w 8241923"/>
              <a:gd name="connsiteY14" fmla="*/ 4392118 h 4953315"/>
              <a:gd name="connsiteX15" fmla="*/ 1568449 w 8241923"/>
              <a:gd name="connsiteY15" fmla="*/ 3870358 h 4953315"/>
              <a:gd name="connsiteX16" fmla="*/ 1038721 w 8241923"/>
              <a:gd name="connsiteY16" fmla="*/ 3750437 h 4953315"/>
              <a:gd name="connsiteX17" fmla="*/ 200940 w 8241923"/>
              <a:gd name="connsiteY17" fmla="*/ 3642610 h 4953315"/>
              <a:gd name="connsiteX18" fmla="*/ 323695 w 8241923"/>
              <a:gd name="connsiteY18" fmla="*/ 3140342 h 4953315"/>
              <a:gd name="connsiteX19" fmla="*/ 638489 w 8241923"/>
              <a:gd name="connsiteY19" fmla="*/ 2990452 h 4953315"/>
              <a:gd name="connsiteX20" fmla="*/ 413636 w 8241923"/>
              <a:gd name="connsiteY20" fmla="*/ 2187755 h 4953315"/>
              <a:gd name="connsiteX21" fmla="*/ 413636 w 8241923"/>
              <a:gd name="connsiteY21" fmla="*/ 2187755 h 4953315"/>
              <a:gd name="connsiteX22" fmla="*/ 0 w 8241923"/>
              <a:gd name="connsiteY22" fmla="*/ 1340985 h 4953315"/>
              <a:gd name="connsiteX23" fmla="*/ 413636 w 8241923"/>
              <a:gd name="connsiteY23" fmla="*/ 625085 h 4953315"/>
              <a:gd name="connsiteX0" fmla="*/ 413636 w 8241923"/>
              <a:gd name="connsiteY0" fmla="*/ 625085 h 4953315"/>
              <a:gd name="connsiteX1" fmla="*/ 1038721 w 8241923"/>
              <a:gd name="connsiteY1" fmla="*/ 0 h 4953315"/>
              <a:gd name="connsiteX2" fmla="*/ 1718351 w 8241923"/>
              <a:gd name="connsiteY2" fmla="*/ 0 h 4953315"/>
              <a:gd name="connsiteX3" fmla="*/ 1718351 w 8241923"/>
              <a:gd name="connsiteY3" fmla="*/ 0 h 4953315"/>
              <a:gd name="connsiteX4" fmla="*/ 3675422 w 8241923"/>
              <a:gd name="connsiteY4" fmla="*/ 0 h 4953315"/>
              <a:gd name="connsiteX5" fmla="*/ 7616838 w 8241923"/>
              <a:gd name="connsiteY5" fmla="*/ 0 h 4953315"/>
              <a:gd name="connsiteX6" fmla="*/ 8241923 w 8241923"/>
              <a:gd name="connsiteY6" fmla="*/ 625085 h 4953315"/>
              <a:gd name="connsiteX7" fmla="*/ 8241923 w 8241923"/>
              <a:gd name="connsiteY7" fmla="*/ 2187755 h 4953315"/>
              <a:gd name="connsiteX8" fmla="*/ 8241923 w 8241923"/>
              <a:gd name="connsiteY8" fmla="*/ 2187755 h 4953315"/>
              <a:gd name="connsiteX9" fmla="*/ 8241923 w 8241923"/>
              <a:gd name="connsiteY9" fmla="*/ 3125364 h 4953315"/>
              <a:gd name="connsiteX10" fmla="*/ 8241923 w 8241923"/>
              <a:gd name="connsiteY10" fmla="*/ 3125352 h 4953315"/>
              <a:gd name="connsiteX11" fmla="*/ 7511906 w 8241923"/>
              <a:gd name="connsiteY11" fmla="*/ 4290083 h 4953315"/>
              <a:gd name="connsiteX12" fmla="*/ 6973259 w 8241923"/>
              <a:gd name="connsiteY12" fmla="*/ 3720456 h 4953315"/>
              <a:gd name="connsiteX13" fmla="*/ 1381604 w 8241923"/>
              <a:gd name="connsiteY13" fmla="*/ 4953315 h 4953315"/>
              <a:gd name="connsiteX14" fmla="*/ 1729936 w 8241923"/>
              <a:gd name="connsiteY14" fmla="*/ 4392118 h 4953315"/>
              <a:gd name="connsiteX15" fmla="*/ 1568449 w 8241923"/>
              <a:gd name="connsiteY15" fmla="*/ 3870358 h 4953315"/>
              <a:gd name="connsiteX16" fmla="*/ 1038721 w 8241923"/>
              <a:gd name="connsiteY16" fmla="*/ 3750437 h 4953315"/>
              <a:gd name="connsiteX17" fmla="*/ 200940 w 8241923"/>
              <a:gd name="connsiteY17" fmla="*/ 3642610 h 4953315"/>
              <a:gd name="connsiteX18" fmla="*/ 878331 w 8241923"/>
              <a:gd name="connsiteY18" fmla="*/ 3275253 h 4953315"/>
              <a:gd name="connsiteX19" fmla="*/ 638489 w 8241923"/>
              <a:gd name="connsiteY19" fmla="*/ 2990452 h 4953315"/>
              <a:gd name="connsiteX20" fmla="*/ 413636 w 8241923"/>
              <a:gd name="connsiteY20" fmla="*/ 2187755 h 4953315"/>
              <a:gd name="connsiteX21" fmla="*/ 413636 w 8241923"/>
              <a:gd name="connsiteY21" fmla="*/ 2187755 h 4953315"/>
              <a:gd name="connsiteX22" fmla="*/ 0 w 8241923"/>
              <a:gd name="connsiteY22" fmla="*/ 1340985 h 4953315"/>
              <a:gd name="connsiteX23" fmla="*/ 413636 w 8241923"/>
              <a:gd name="connsiteY23" fmla="*/ 625085 h 4953315"/>
              <a:gd name="connsiteX0" fmla="*/ 413636 w 8241923"/>
              <a:gd name="connsiteY0" fmla="*/ 625085 h 4953315"/>
              <a:gd name="connsiteX1" fmla="*/ 1038721 w 8241923"/>
              <a:gd name="connsiteY1" fmla="*/ 0 h 4953315"/>
              <a:gd name="connsiteX2" fmla="*/ 1718351 w 8241923"/>
              <a:gd name="connsiteY2" fmla="*/ 0 h 4953315"/>
              <a:gd name="connsiteX3" fmla="*/ 1718351 w 8241923"/>
              <a:gd name="connsiteY3" fmla="*/ 0 h 4953315"/>
              <a:gd name="connsiteX4" fmla="*/ 3675422 w 8241923"/>
              <a:gd name="connsiteY4" fmla="*/ 0 h 4953315"/>
              <a:gd name="connsiteX5" fmla="*/ 7616838 w 8241923"/>
              <a:gd name="connsiteY5" fmla="*/ 0 h 4953315"/>
              <a:gd name="connsiteX6" fmla="*/ 8241923 w 8241923"/>
              <a:gd name="connsiteY6" fmla="*/ 625085 h 4953315"/>
              <a:gd name="connsiteX7" fmla="*/ 8241923 w 8241923"/>
              <a:gd name="connsiteY7" fmla="*/ 2187755 h 4953315"/>
              <a:gd name="connsiteX8" fmla="*/ 8241923 w 8241923"/>
              <a:gd name="connsiteY8" fmla="*/ 2187755 h 4953315"/>
              <a:gd name="connsiteX9" fmla="*/ 8241923 w 8241923"/>
              <a:gd name="connsiteY9" fmla="*/ 3125364 h 4953315"/>
              <a:gd name="connsiteX10" fmla="*/ 8241923 w 8241923"/>
              <a:gd name="connsiteY10" fmla="*/ 3125352 h 4953315"/>
              <a:gd name="connsiteX11" fmla="*/ 7511906 w 8241923"/>
              <a:gd name="connsiteY11" fmla="*/ 4290083 h 4953315"/>
              <a:gd name="connsiteX12" fmla="*/ 6973259 w 8241923"/>
              <a:gd name="connsiteY12" fmla="*/ 3720456 h 4953315"/>
              <a:gd name="connsiteX13" fmla="*/ 1381604 w 8241923"/>
              <a:gd name="connsiteY13" fmla="*/ 4953315 h 4953315"/>
              <a:gd name="connsiteX14" fmla="*/ 1729936 w 8241923"/>
              <a:gd name="connsiteY14" fmla="*/ 4392118 h 4953315"/>
              <a:gd name="connsiteX15" fmla="*/ 1568449 w 8241923"/>
              <a:gd name="connsiteY15" fmla="*/ 3870358 h 4953315"/>
              <a:gd name="connsiteX16" fmla="*/ 1038721 w 8241923"/>
              <a:gd name="connsiteY16" fmla="*/ 3750437 h 4953315"/>
              <a:gd name="connsiteX17" fmla="*/ 1115340 w 8241923"/>
              <a:gd name="connsiteY17" fmla="*/ 3627620 h 4953315"/>
              <a:gd name="connsiteX18" fmla="*/ 878331 w 8241923"/>
              <a:gd name="connsiteY18" fmla="*/ 3275253 h 4953315"/>
              <a:gd name="connsiteX19" fmla="*/ 638489 w 8241923"/>
              <a:gd name="connsiteY19" fmla="*/ 2990452 h 4953315"/>
              <a:gd name="connsiteX20" fmla="*/ 413636 w 8241923"/>
              <a:gd name="connsiteY20" fmla="*/ 2187755 h 4953315"/>
              <a:gd name="connsiteX21" fmla="*/ 413636 w 8241923"/>
              <a:gd name="connsiteY21" fmla="*/ 2187755 h 4953315"/>
              <a:gd name="connsiteX22" fmla="*/ 0 w 8241923"/>
              <a:gd name="connsiteY22" fmla="*/ 1340985 h 4953315"/>
              <a:gd name="connsiteX23" fmla="*/ 413636 w 8241923"/>
              <a:gd name="connsiteY23" fmla="*/ 625085 h 4953315"/>
              <a:gd name="connsiteX0" fmla="*/ 413636 w 8241923"/>
              <a:gd name="connsiteY0" fmla="*/ 625085 h 4953315"/>
              <a:gd name="connsiteX1" fmla="*/ 1038721 w 8241923"/>
              <a:gd name="connsiteY1" fmla="*/ 0 h 4953315"/>
              <a:gd name="connsiteX2" fmla="*/ 1718351 w 8241923"/>
              <a:gd name="connsiteY2" fmla="*/ 0 h 4953315"/>
              <a:gd name="connsiteX3" fmla="*/ 1718351 w 8241923"/>
              <a:gd name="connsiteY3" fmla="*/ 0 h 4953315"/>
              <a:gd name="connsiteX4" fmla="*/ 3675422 w 8241923"/>
              <a:gd name="connsiteY4" fmla="*/ 0 h 4953315"/>
              <a:gd name="connsiteX5" fmla="*/ 7616838 w 8241923"/>
              <a:gd name="connsiteY5" fmla="*/ 0 h 4953315"/>
              <a:gd name="connsiteX6" fmla="*/ 8241923 w 8241923"/>
              <a:gd name="connsiteY6" fmla="*/ 625085 h 4953315"/>
              <a:gd name="connsiteX7" fmla="*/ 8241923 w 8241923"/>
              <a:gd name="connsiteY7" fmla="*/ 2187755 h 4953315"/>
              <a:gd name="connsiteX8" fmla="*/ 8241923 w 8241923"/>
              <a:gd name="connsiteY8" fmla="*/ 2187755 h 4953315"/>
              <a:gd name="connsiteX9" fmla="*/ 8241923 w 8241923"/>
              <a:gd name="connsiteY9" fmla="*/ 3125364 h 4953315"/>
              <a:gd name="connsiteX10" fmla="*/ 8241923 w 8241923"/>
              <a:gd name="connsiteY10" fmla="*/ 3125352 h 4953315"/>
              <a:gd name="connsiteX11" fmla="*/ 7511906 w 8241923"/>
              <a:gd name="connsiteY11" fmla="*/ 4290083 h 4953315"/>
              <a:gd name="connsiteX12" fmla="*/ 6973259 w 8241923"/>
              <a:gd name="connsiteY12" fmla="*/ 3720456 h 4953315"/>
              <a:gd name="connsiteX13" fmla="*/ 1381604 w 8241923"/>
              <a:gd name="connsiteY13" fmla="*/ 4953315 h 4953315"/>
              <a:gd name="connsiteX14" fmla="*/ 1729936 w 8241923"/>
              <a:gd name="connsiteY14" fmla="*/ 4392118 h 4953315"/>
              <a:gd name="connsiteX15" fmla="*/ 1568449 w 8241923"/>
              <a:gd name="connsiteY15" fmla="*/ 3870358 h 4953315"/>
              <a:gd name="connsiteX16" fmla="*/ 1458446 w 8241923"/>
              <a:gd name="connsiteY16" fmla="*/ 3750437 h 4953315"/>
              <a:gd name="connsiteX17" fmla="*/ 1115340 w 8241923"/>
              <a:gd name="connsiteY17" fmla="*/ 3627620 h 4953315"/>
              <a:gd name="connsiteX18" fmla="*/ 878331 w 8241923"/>
              <a:gd name="connsiteY18" fmla="*/ 3275253 h 4953315"/>
              <a:gd name="connsiteX19" fmla="*/ 638489 w 8241923"/>
              <a:gd name="connsiteY19" fmla="*/ 2990452 h 4953315"/>
              <a:gd name="connsiteX20" fmla="*/ 413636 w 8241923"/>
              <a:gd name="connsiteY20" fmla="*/ 2187755 h 4953315"/>
              <a:gd name="connsiteX21" fmla="*/ 413636 w 8241923"/>
              <a:gd name="connsiteY21" fmla="*/ 2187755 h 4953315"/>
              <a:gd name="connsiteX22" fmla="*/ 0 w 8241923"/>
              <a:gd name="connsiteY22" fmla="*/ 1340985 h 4953315"/>
              <a:gd name="connsiteX23" fmla="*/ 413636 w 8241923"/>
              <a:gd name="connsiteY23" fmla="*/ 625085 h 4953315"/>
              <a:gd name="connsiteX0" fmla="*/ 413636 w 8241923"/>
              <a:gd name="connsiteY0" fmla="*/ 625085 h 4953315"/>
              <a:gd name="connsiteX1" fmla="*/ 1038721 w 8241923"/>
              <a:gd name="connsiteY1" fmla="*/ 0 h 4953315"/>
              <a:gd name="connsiteX2" fmla="*/ 1718351 w 8241923"/>
              <a:gd name="connsiteY2" fmla="*/ 0 h 4953315"/>
              <a:gd name="connsiteX3" fmla="*/ 1718351 w 8241923"/>
              <a:gd name="connsiteY3" fmla="*/ 0 h 4953315"/>
              <a:gd name="connsiteX4" fmla="*/ 3675422 w 8241923"/>
              <a:gd name="connsiteY4" fmla="*/ 0 h 4953315"/>
              <a:gd name="connsiteX5" fmla="*/ 7616838 w 8241923"/>
              <a:gd name="connsiteY5" fmla="*/ 0 h 4953315"/>
              <a:gd name="connsiteX6" fmla="*/ 8241923 w 8241923"/>
              <a:gd name="connsiteY6" fmla="*/ 625085 h 4953315"/>
              <a:gd name="connsiteX7" fmla="*/ 8241923 w 8241923"/>
              <a:gd name="connsiteY7" fmla="*/ 2187755 h 4953315"/>
              <a:gd name="connsiteX8" fmla="*/ 8241923 w 8241923"/>
              <a:gd name="connsiteY8" fmla="*/ 2187755 h 4953315"/>
              <a:gd name="connsiteX9" fmla="*/ 8241923 w 8241923"/>
              <a:gd name="connsiteY9" fmla="*/ 3125364 h 4953315"/>
              <a:gd name="connsiteX10" fmla="*/ 8241923 w 8241923"/>
              <a:gd name="connsiteY10" fmla="*/ 3125352 h 4953315"/>
              <a:gd name="connsiteX11" fmla="*/ 7511906 w 8241923"/>
              <a:gd name="connsiteY11" fmla="*/ 4290083 h 4953315"/>
              <a:gd name="connsiteX12" fmla="*/ 6973259 w 8241923"/>
              <a:gd name="connsiteY12" fmla="*/ 3720456 h 4953315"/>
              <a:gd name="connsiteX13" fmla="*/ 1381604 w 8241923"/>
              <a:gd name="connsiteY13" fmla="*/ 4953315 h 4953315"/>
              <a:gd name="connsiteX14" fmla="*/ 1729936 w 8241923"/>
              <a:gd name="connsiteY14" fmla="*/ 4392118 h 4953315"/>
              <a:gd name="connsiteX15" fmla="*/ 1568449 w 8241923"/>
              <a:gd name="connsiteY15" fmla="*/ 3870358 h 4953315"/>
              <a:gd name="connsiteX16" fmla="*/ 1458446 w 8241923"/>
              <a:gd name="connsiteY16" fmla="*/ 3750437 h 4953315"/>
              <a:gd name="connsiteX17" fmla="*/ 1445124 w 8241923"/>
              <a:gd name="connsiteY17" fmla="*/ 3492708 h 4953315"/>
              <a:gd name="connsiteX18" fmla="*/ 878331 w 8241923"/>
              <a:gd name="connsiteY18" fmla="*/ 3275253 h 4953315"/>
              <a:gd name="connsiteX19" fmla="*/ 638489 w 8241923"/>
              <a:gd name="connsiteY19" fmla="*/ 2990452 h 4953315"/>
              <a:gd name="connsiteX20" fmla="*/ 413636 w 8241923"/>
              <a:gd name="connsiteY20" fmla="*/ 2187755 h 4953315"/>
              <a:gd name="connsiteX21" fmla="*/ 413636 w 8241923"/>
              <a:gd name="connsiteY21" fmla="*/ 2187755 h 4953315"/>
              <a:gd name="connsiteX22" fmla="*/ 0 w 8241923"/>
              <a:gd name="connsiteY22" fmla="*/ 1340985 h 4953315"/>
              <a:gd name="connsiteX23" fmla="*/ 413636 w 8241923"/>
              <a:gd name="connsiteY23" fmla="*/ 625085 h 4953315"/>
              <a:gd name="connsiteX0" fmla="*/ 413636 w 8241923"/>
              <a:gd name="connsiteY0" fmla="*/ 625085 h 4953315"/>
              <a:gd name="connsiteX1" fmla="*/ 1038721 w 8241923"/>
              <a:gd name="connsiteY1" fmla="*/ 0 h 4953315"/>
              <a:gd name="connsiteX2" fmla="*/ 1718351 w 8241923"/>
              <a:gd name="connsiteY2" fmla="*/ 0 h 4953315"/>
              <a:gd name="connsiteX3" fmla="*/ 1718351 w 8241923"/>
              <a:gd name="connsiteY3" fmla="*/ 0 h 4953315"/>
              <a:gd name="connsiteX4" fmla="*/ 3675422 w 8241923"/>
              <a:gd name="connsiteY4" fmla="*/ 0 h 4953315"/>
              <a:gd name="connsiteX5" fmla="*/ 7616838 w 8241923"/>
              <a:gd name="connsiteY5" fmla="*/ 0 h 4953315"/>
              <a:gd name="connsiteX6" fmla="*/ 8241923 w 8241923"/>
              <a:gd name="connsiteY6" fmla="*/ 625085 h 4953315"/>
              <a:gd name="connsiteX7" fmla="*/ 8241923 w 8241923"/>
              <a:gd name="connsiteY7" fmla="*/ 2187755 h 4953315"/>
              <a:gd name="connsiteX8" fmla="*/ 8241923 w 8241923"/>
              <a:gd name="connsiteY8" fmla="*/ 2187755 h 4953315"/>
              <a:gd name="connsiteX9" fmla="*/ 8241923 w 8241923"/>
              <a:gd name="connsiteY9" fmla="*/ 3125364 h 4953315"/>
              <a:gd name="connsiteX10" fmla="*/ 8241923 w 8241923"/>
              <a:gd name="connsiteY10" fmla="*/ 3125352 h 4953315"/>
              <a:gd name="connsiteX11" fmla="*/ 7511906 w 8241923"/>
              <a:gd name="connsiteY11" fmla="*/ 4290083 h 4953315"/>
              <a:gd name="connsiteX12" fmla="*/ 6973259 w 8241923"/>
              <a:gd name="connsiteY12" fmla="*/ 3720456 h 4953315"/>
              <a:gd name="connsiteX13" fmla="*/ 1381604 w 8241923"/>
              <a:gd name="connsiteY13" fmla="*/ 4953315 h 4953315"/>
              <a:gd name="connsiteX14" fmla="*/ 1729936 w 8241923"/>
              <a:gd name="connsiteY14" fmla="*/ 4392118 h 4953315"/>
              <a:gd name="connsiteX15" fmla="*/ 1568449 w 8241923"/>
              <a:gd name="connsiteY15" fmla="*/ 3870358 h 4953315"/>
              <a:gd name="connsiteX16" fmla="*/ 1458446 w 8241923"/>
              <a:gd name="connsiteY16" fmla="*/ 3750437 h 4953315"/>
              <a:gd name="connsiteX17" fmla="*/ 1445124 w 8241923"/>
              <a:gd name="connsiteY17" fmla="*/ 3492708 h 4953315"/>
              <a:gd name="connsiteX18" fmla="*/ 1133164 w 8241923"/>
              <a:gd name="connsiteY18" fmla="*/ 3050400 h 4953315"/>
              <a:gd name="connsiteX19" fmla="*/ 638489 w 8241923"/>
              <a:gd name="connsiteY19" fmla="*/ 2990452 h 4953315"/>
              <a:gd name="connsiteX20" fmla="*/ 413636 w 8241923"/>
              <a:gd name="connsiteY20" fmla="*/ 2187755 h 4953315"/>
              <a:gd name="connsiteX21" fmla="*/ 413636 w 8241923"/>
              <a:gd name="connsiteY21" fmla="*/ 2187755 h 4953315"/>
              <a:gd name="connsiteX22" fmla="*/ 0 w 8241923"/>
              <a:gd name="connsiteY22" fmla="*/ 1340985 h 4953315"/>
              <a:gd name="connsiteX23" fmla="*/ 413636 w 8241923"/>
              <a:gd name="connsiteY23" fmla="*/ 625085 h 4953315"/>
              <a:gd name="connsiteX0" fmla="*/ 413636 w 8241923"/>
              <a:gd name="connsiteY0" fmla="*/ 625085 h 4953315"/>
              <a:gd name="connsiteX1" fmla="*/ 1038721 w 8241923"/>
              <a:gd name="connsiteY1" fmla="*/ 0 h 4953315"/>
              <a:gd name="connsiteX2" fmla="*/ 1718351 w 8241923"/>
              <a:gd name="connsiteY2" fmla="*/ 0 h 4953315"/>
              <a:gd name="connsiteX3" fmla="*/ 1718351 w 8241923"/>
              <a:gd name="connsiteY3" fmla="*/ 0 h 4953315"/>
              <a:gd name="connsiteX4" fmla="*/ 3675422 w 8241923"/>
              <a:gd name="connsiteY4" fmla="*/ 0 h 4953315"/>
              <a:gd name="connsiteX5" fmla="*/ 7616838 w 8241923"/>
              <a:gd name="connsiteY5" fmla="*/ 0 h 4953315"/>
              <a:gd name="connsiteX6" fmla="*/ 8241923 w 8241923"/>
              <a:gd name="connsiteY6" fmla="*/ 625085 h 4953315"/>
              <a:gd name="connsiteX7" fmla="*/ 8241923 w 8241923"/>
              <a:gd name="connsiteY7" fmla="*/ 2187755 h 4953315"/>
              <a:gd name="connsiteX8" fmla="*/ 8241923 w 8241923"/>
              <a:gd name="connsiteY8" fmla="*/ 2187755 h 4953315"/>
              <a:gd name="connsiteX9" fmla="*/ 8241923 w 8241923"/>
              <a:gd name="connsiteY9" fmla="*/ 3125364 h 4953315"/>
              <a:gd name="connsiteX10" fmla="*/ 8241923 w 8241923"/>
              <a:gd name="connsiteY10" fmla="*/ 3125352 h 4953315"/>
              <a:gd name="connsiteX11" fmla="*/ 7511906 w 8241923"/>
              <a:gd name="connsiteY11" fmla="*/ 4290083 h 4953315"/>
              <a:gd name="connsiteX12" fmla="*/ 6973259 w 8241923"/>
              <a:gd name="connsiteY12" fmla="*/ 3720456 h 4953315"/>
              <a:gd name="connsiteX13" fmla="*/ 1381604 w 8241923"/>
              <a:gd name="connsiteY13" fmla="*/ 4953315 h 4953315"/>
              <a:gd name="connsiteX14" fmla="*/ 1729936 w 8241923"/>
              <a:gd name="connsiteY14" fmla="*/ 4392118 h 4953315"/>
              <a:gd name="connsiteX15" fmla="*/ 1568449 w 8241923"/>
              <a:gd name="connsiteY15" fmla="*/ 3870358 h 4953315"/>
              <a:gd name="connsiteX16" fmla="*/ 1653318 w 8241923"/>
              <a:gd name="connsiteY16" fmla="*/ 3750437 h 4953315"/>
              <a:gd name="connsiteX17" fmla="*/ 1445124 w 8241923"/>
              <a:gd name="connsiteY17" fmla="*/ 3492708 h 4953315"/>
              <a:gd name="connsiteX18" fmla="*/ 1133164 w 8241923"/>
              <a:gd name="connsiteY18" fmla="*/ 3050400 h 4953315"/>
              <a:gd name="connsiteX19" fmla="*/ 638489 w 8241923"/>
              <a:gd name="connsiteY19" fmla="*/ 2990452 h 4953315"/>
              <a:gd name="connsiteX20" fmla="*/ 413636 w 8241923"/>
              <a:gd name="connsiteY20" fmla="*/ 2187755 h 4953315"/>
              <a:gd name="connsiteX21" fmla="*/ 413636 w 8241923"/>
              <a:gd name="connsiteY21" fmla="*/ 2187755 h 4953315"/>
              <a:gd name="connsiteX22" fmla="*/ 0 w 8241923"/>
              <a:gd name="connsiteY22" fmla="*/ 1340985 h 4953315"/>
              <a:gd name="connsiteX23" fmla="*/ 413636 w 8241923"/>
              <a:gd name="connsiteY23" fmla="*/ 625085 h 4953315"/>
              <a:gd name="connsiteX0" fmla="*/ 413636 w 8241923"/>
              <a:gd name="connsiteY0" fmla="*/ 625085 h 4953315"/>
              <a:gd name="connsiteX1" fmla="*/ 1038721 w 8241923"/>
              <a:gd name="connsiteY1" fmla="*/ 0 h 4953315"/>
              <a:gd name="connsiteX2" fmla="*/ 1718351 w 8241923"/>
              <a:gd name="connsiteY2" fmla="*/ 0 h 4953315"/>
              <a:gd name="connsiteX3" fmla="*/ 1718351 w 8241923"/>
              <a:gd name="connsiteY3" fmla="*/ 0 h 4953315"/>
              <a:gd name="connsiteX4" fmla="*/ 3675422 w 8241923"/>
              <a:gd name="connsiteY4" fmla="*/ 0 h 4953315"/>
              <a:gd name="connsiteX5" fmla="*/ 7616838 w 8241923"/>
              <a:gd name="connsiteY5" fmla="*/ 0 h 4953315"/>
              <a:gd name="connsiteX6" fmla="*/ 8241923 w 8241923"/>
              <a:gd name="connsiteY6" fmla="*/ 625085 h 4953315"/>
              <a:gd name="connsiteX7" fmla="*/ 8241923 w 8241923"/>
              <a:gd name="connsiteY7" fmla="*/ 2187755 h 4953315"/>
              <a:gd name="connsiteX8" fmla="*/ 8241923 w 8241923"/>
              <a:gd name="connsiteY8" fmla="*/ 2187755 h 4953315"/>
              <a:gd name="connsiteX9" fmla="*/ 8241923 w 8241923"/>
              <a:gd name="connsiteY9" fmla="*/ 3125364 h 4953315"/>
              <a:gd name="connsiteX10" fmla="*/ 8241923 w 8241923"/>
              <a:gd name="connsiteY10" fmla="*/ 3125352 h 4953315"/>
              <a:gd name="connsiteX11" fmla="*/ 7511906 w 8241923"/>
              <a:gd name="connsiteY11" fmla="*/ 4290083 h 4953315"/>
              <a:gd name="connsiteX12" fmla="*/ 6973259 w 8241923"/>
              <a:gd name="connsiteY12" fmla="*/ 3720456 h 4953315"/>
              <a:gd name="connsiteX13" fmla="*/ 1381604 w 8241923"/>
              <a:gd name="connsiteY13" fmla="*/ 4953315 h 4953315"/>
              <a:gd name="connsiteX14" fmla="*/ 1160310 w 8241923"/>
              <a:gd name="connsiteY14" fmla="*/ 3867463 h 4953315"/>
              <a:gd name="connsiteX15" fmla="*/ 1568449 w 8241923"/>
              <a:gd name="connsiteY15" fmla="*/ 3870358 h 4953315"/>
              <a:gd name="connsiteX16" fmla="*/ 1653318 w 8241923"/>
              <a:gd name="connsiteY16" fmla="*/ 3750437 h 4953315"/>
              <a:gd name="connsiteX17" fmla="*/ 1445124 w 8241923"/>
              <a:gd name="connsiteY17" fmla="*/ 3492708 h 4953315"/>
              <a:gd name="connsiteX18" fmla="*/ 1133164 w 8241923"/>
              <a:gd name="connsiteY18" fmla="*/ 3050400 h 4953315"/>
              <a:gd name="connsiteX19" fmla="*/ 638489 w 8241923"/>
              <a:gd name="connsiteY19" fmla="*/ 2990452 h 4953315"/>
              <a:gd name="connsiteX20" fmla="*/ 413636 w 8241923"/>
              <a:gd name="connsiteY20" fmla="*/ 2187755 h 4953315"/>
              <a:gd name="connsiteX21" fmla="*/ 413636 w 8241923"/>
              <a:gd name="connsiteY21" fmla="*/ 2187755 h 4953315"/>
              <a:gd name="connsiteX22" fmla="*/ 0 w 8241923"/>
              <a:gd name="connsiteY22" fmla="*/ 1340985 h 4953315"/>
              <a:gd name="connsiteX23" fmla="*/ 413636 w 8241923"/>
              <a:gd name="connsiteY23" fmla="*/ 625085 h 4953315"/>
              <a:gd name="connsiteX0" fmla="*/ 413636 w 8241923"/>
              <a:gd name="connsiteY0" fmla="*/ 625085 h 4323728"/>
              <a:gd name="connsiteX1" fmla="*/ 1038721 w 8241923"/>
              <a:gd name="connsiteY1" fmla="*/ 0 h 4323728"/>
              <a:gd name="connsiteX2" fmla="*/ 1718351 w 8241923"/>
              <a:gd name="connsiteY2" fmla="*/ 0 h 4323728"/>
              <a:gd name="connsiteX3" fmla="*/ 1718351 w 8241923"/>
              <a:gd name="connsiteY3" fmla="*/ 0 h 4323728"/>
              <a:gd name="connsiteX4" fmla="*/ 3675422 w 8241923"/>
              <a:gd name="connsiteY4" fmla="*/ 0 h 4323728"/>
              <a:gd name="connsiteX5" fmla="*/ 7616838 w 8241923"/>
              <a:gd name="connsiteY5" fmla="*/ 0 h 4323728"/>
              <a:gd name="connsiteX6" fmla="*/ 8241923 w 8241923"/>
              <a:gd name="connsiteY6" fmla="*/ 625085 h 4323728"/>
              <a:gd name="connsiteX7" fmla="*/ 8241923 w 8241923"/>
              <a:gd name="connsiteY7" fmla="*/ 2187755 h 4323728"/>
              <a:gd name="connsiteX8" fmla="*/ 8241923 w 8241923"/>
              <a:gd name="connsiteY8" fmla="*/ 2187755 h 4323728"/>
              <a:gd name="connsiteX9" fmla="*/ 8241923 w 8241923"/>
              <a:gd name="connsiteY9" fmla="*/ 3125364 h 4323728"/>
              <a:gd name="connsiteX10" fmla="*/ 8241923 w 8241923"/>
              <a:gd name="connsiteY10" fmla="*/ 3125352 h 4323728"/>
              <a:gd name="connsiteX11" fmla="*/ 7511906 w 8241923"/>
              <a:gd name="connsiteY11" fmla="*/ 4290083 h 4323728"/>
              <a:gd name="connsiteX12" fmla="*/ 6973259 w 8241923"/>
              <a:gd name="connsiteY12" fmla="*/ 3720456 h 4323728"/>
              <a:gd name="connsiteX13" fmla="*/ 2820660 w 8241923"/>
              <a:gd name="connsiteY13" fmla="*/ 4323728 h 4323728"/>
              <a:gd name="connsiteX14" fmla="*/ 1160310 w 8241923"/>
              <a:gd name="connsiteY14" fmla="*/ 3867463 h 4323728"/>
              <a:gd name="connsiteX15" fmla="*/ 1568449 w 8241923"/>
              <a:gd name="connsiteY15" fmla="*/ 3870358 h 4323728"/>
              <a:gd name="connsiteX16" fmla="*/ 1653318 w 8241923"/>
              <a:gd name="connsiteY16" fmla="*/ 3750437 h 4323728"/>
              <a:gd name="connsiteX17" fmla="*/ 1445124 w 8241923"/>
              <a:gd name="connsiteY17" fmla="*/ 3492708 h 4323728"/>
              <a:gd name="connsiteX18" fmla="*/ 1133164 w 8241923"/>
              <a:gd name="connsiteY18" fmla="*/ 3050400 h 4323728"/>
              <a:gd name="connsiteX19" fmla="*/ 638489 w 8241923"/>
              <a:gd name="connsiteY19" fmla="*/ 2990452 h 4323728"/>
              <a:gd name="connsiteX20" fmla="*/ 413636 w 8241923"/>
              <a:gd name="connsiteY20" fmla="*/ 2187755 h 4323728"/>
              <a:gd name="connsiteX21" fmla="*/ 413636 w 8241923"/>
              <a:gd name="connsiteY21" fmla="*/ 2187755 h 4323728"/>
              <a:gd name="connsiteX22" fmla="*/ 0 w 8241923"/>
              <a:gd name="connsiteY22" fmla="*/ 1340985 h 4323728"/>
              <a:gd name="connsiteX23" fmla="*/ 413636 w 8241923"/>
              <a:gd name="connsiteY23" fmla="*/ 625085 h 4323728"/>
              <a:gd name="connsiteX0" fmla="*/ 413636 w 8241923"/>
              <a:gd name="connsiteY0" fmla="*/ 625085 h 4324089"/>
              <a:gd name="connsiteX1" fmla="*/ 1038721 w 8241923"/>
              <a:gd name="connsiteY1" fmla="*/ 0 h 4324089"/>
              <a:gd name="connsiteX2" fmla="*/ 1718351 w 8241923"/>
              <a:gd name="connsiteY2" fmla="*/ 0 h 4324089"/>
              <a:gd name="connsiteX3" fmla="*/ 1718351 w 8241923"/>
              <a:gd name="connsiteY3" fmla="*/ 0 h 4324089"/>
              <a:gd name="connsiteX4" fmla="*/ 3675422 w 8241923"/>
              <a:gd name="connsiteY4" fmla="*/ 0 h 4324089"/>
              <a:gd name="connsiteX5" fmla="*/ 7616838 w 8241923"/>
              <a:gd name="connsiteY5" fmla="*/ 0 h 4324089"/>
              <a:gd name="connsiteX6" fmla="*/ 8241923 w 8241923"/>
              <a:gd name="connsiteY6" fmla="*/ 625085 h 4324089"/>
              <a:gd name="connsiteX7" fmla="*/ 8241923 w 8241923"/>
              <a:gd name="connsiteY7" fmla="*/ 2187755 h 4324089"/>
              <a:gd name="connsiteX8" fmla="*/ 8241923 w 8241923"/>
              <a:gd name="connsiteY8" fmla="*/ 2187755 h 4324089"/>
              <a:gd name="connsiteX9" fmla="*/ 8241923 w 8241923"/>
              <a:gd name="connsiteY9" fmla="*/ 3125364 h 4324089"/>
              <a:gd name="connsiteX10" fmla="*/ 8241923 w 8241923"/>
              <a:gd name="connsiteY10" fmla="*/ 3125352 h 4324089"/>
              <a:gd name="connsiteX11" fmla="*/ 7511906 w 8241923"/>
              <a:gd name="connsiteY11" fmla="*/ 4290083 h 4324089"/>
              <a:gd name="connsiteX12" fmla="*/ 6973259 w 8241923"/>
              <a:gd name="connsiteY12" fmla="*/ 3720456 h 4324089"/>
              <a:gd name="connsiteX13" fmla="*/ 4212237 w 8241923"/>
              <a:gd name="connsiteY13" fmla="*/ 4204107 h 4324089"/>
              <a:gd name="connsiteX14" fmla="*/ 2820660 w 8241923"/>
              <a:gd name="connsiteY14" fmla="*/ 4323728 h 4324089"/>
              <a:gd name="connsiteX15" fmla="*/ 1160310 w 8241923"/>
              <a:gd name="connsiteY15" fmla="*/ 3867463 h 4324089"/>
              <a:gd name="connsiteX16" fmla="*/ 1568449 w 8241923"/>
              <a:gd name="connsiteY16" fmla="*/ 3870358 h 4324089"/>
              <a:gd name="connsiteX17" fmla="*/ 1653318 w 8241923"/>
              <a:gd name="connsiteY17" fmla="*/ 3750437 h 4324089"/>
              <a:gd name="connsiteX18" fmla="*/ 1445124 w 8241923"/>
              <a:gd name="connsiteY18" fmla="*/ 3492708 h 4324089"/>
              <a:gd name="connsiteX19" fmla="*/ 1133164 w 8241923"/>
              <a:gd name="connsiteY19" fmla="*/ 3050400 h 4324089"/>
              <a:gd name="connsiteX20" fmla="*/ 638489 w 8241923"/>
              <a:gd name="connsiteY20" fmla="*/ 2990452 h 4324089"/>
              <a:gd name="connsiteX21" fmla="*/ 413636 w 8241923"/>
              <a:gd name="connsiteY21" fmla="*/ 2187755 h 4324089"/>
              <a:gd name="connsiteX22" fmla="*/ 413636 w 8241923"/>
              <a:gd name="connsiteY22" fmla="*/ 2187755 h 4324089"/>
              <a:gd name="connsiteX23" fmla="*/ 0 w 8241923"/>
              <a:gd name="connsiteY23" fmla="*/ 1340985 h 4324089"/>
              <a:gd name="connsiteX24" fmla="*/ 413636 w 8241923"/>
              <a:gd name="connsiteY24" fmla="*/ 625085 h 4324089"/>
              <a:gd name="connsiteX0" fmla="*/ 413636 w 8241923"/>
              <a:gd name="connsiteY0" fmla="*/ 625085 h 5144523"/>
              <a:gd name="connsiteX1" fmla="*/ 1038721 w 8241923"/>
              <a:gd name="connsiteY1" fmla="*/ 0 h 5144523"/>
              <a:gd name="connsiteX2" fmla="*/ 1718351 w 8241923"/>
              <a:gd name="connsiteY2" fmla="*/ 0 h 5144523"/>
              <a:gd name="connsiteX3" fmla="*/ 1718351 w 8241923"/>
              <a:gd name="connsiteY3" fmla="*/ 0 h 5144523"/>
              <a:gd name="connsiteX4" fmla="*/ 3675422 w 8241923"/>
              <a:gd name="connsiteY4" fmla="*/ 0 h 5144523"/>
              <a:gd name="connsiteX5" fmla="*/ 7616838 w 8241923"/>
              <a:gd name="connsiteY5" fmla="*/ 0 h 5144523"/>
              <a:gd name="connsiteX6" fmla="*/ 8241923 w 8241923"/>
              <a:gd name="connsiteY6" fmla="*/ 625085 h 5144523"/>
              <a:gd name="connsiteX7" fmla="*/ 8241923 w 8241923"/>
              <a:gd name="connsiteY7" fmla="*/ 2187755 h 5144523"/>
              <a:gd name="connsiteX8" fmla="*/ 8241923 w 8241923"/>
              <a:gd name="connsiteY8" fmla="*/ 2187755 h 5144523"/>
              <a:gd name="connsiteX9" fmla="*/ 8241923 w 8241923"/>
              <a:gd name="connsiteY9" fmla="*/ 3125364 h 5144523"/>
              <a:gd name="connsiteX10" fmla="*/ 8241923 w 8241923"/>
              <a:gd name="connsiteY10" fmla="*/ 3125352 h 5144523"/>
              <a:gd name="connsiteX11" fmla="*/ 6837349 w 8241923"/>
              <a:gd name="connsiteY11" fmla="*/ 5144523 h 5144523"/>
              <a:gd name="connsiteX12" fmla="*/ 6973259 w 8241923"/>
              <a:gd name="connsiteY12" fmla="*/ 3720456 h 5144523"/>
              <a:gd name="connsiteX13" fmla="*/ 4212237 w 8241923"/>
              <a:gd name="connsiteY13" fmla="*/ 4204107 h 5144523"/>
              <a:gd name="connsiteX14" fmla="*/ 2820660 w 8241923"/>
              <a:gd name="connsiteY14" fmla="*/ 4323728 h 5144523"/>
              <a:gd name="connsiteX15" fmla="*/ 1160310 w 8241923"/>
              <a:gd name="connsiteY15" fmla="*/ 3867463 h 5144523"/>
              <a:gd name="connsiteX16" fmla="*/ 1568449 w 8241923"/>
              <a:gd name="connsiteY16" fmla="*/ 3870358 h 5144523"/>
              <a:gd name="connsiteX17" fmla="*/ 1653318 w 8241923"/>
              <a:gd name="connsiteY17" fmla="*/ 3750437 h 5144523"/>
              <a:gd name="connsiteX18" fmla="*/ 1445124 w 8241923"/>
              <a:gd name="connsiteY18" fmla="*/ 3492708 h 5144523"/>
              <a:gd name="connsiteX19" fmla="*/ 1133164 w 8241923"/>
              <a:gd name="connsiteY19" fmla="*/ 3050400 h 5144523"/>
              <a:gd name="connsiteX20" fmla="*/ 638489 w 8241923"/>
              <a:gd name="connsiteY20" fmla="*/ 2990452 h 5144523"/>
              <a:gd name="connsiteX21" fmla="*/ 413636 w 8241923"/>
              <a:gd name="connsiteY21" fmla="*/ 2187755 h 5144523"/>
              <a:gd name="connsiteX22" fmla="*/ 413636 w 8241923"/>
              <a:gd name="connsiteY22" fmla="*/ 2187755 h 5144523"/>
              <a:gd name="connsiteX23" fmla="*/ 0 w 8241923"/>
              <a:gd name="connsiteY23" fmla="*/ 1340985 h 5144523"/>
              <a:gd name="connsiteX24" fmla="*/ 413636 w 8241923"/>
              <a:gd name="connsiteY24" fmla="*/ 625085 h 5144523"/>
              <a:gd name="connsiteX0" fmla="*/ 413636 w 8241923"/>
              <a:gd name="connsiteY0" fmla="*/ 625085 h 5151788"/>
              <a:gd name="connsiteX1" fmla="*/ 1038721 w 8241923"/>
              <a:gd name="connsiteY1" fmla="*/ 0 h 5151788"/>
              <a:gd name="connsiteX2" fmla="*/ 1718351 w 8241923"/>
              <a:gd name="connsiteY2" fmla="*/ 0 h 5151788"/>
              <a:gd name="connsiteX3" fmla="*/ 1718351 w 8241923"/>
              <a:gd name="connsiteY3" fmla="*/ 0 h 5151788"/>
              <a:gd name="connsiteX4" fmla="*/ 3675422 w 8241923"/>
              <a:gd name="connsiteY4" fmla="*/ 0 h 5151788"/>
              <a:gd name="connsiteX5" fmla="*/ 7616838 w 8241923"/>
              <a:gd name="connsiteY5" fmla="*/ 0 h 5151788"/>
              <a:gd name="connsiteX6" fmla="*/ 8241923 w 8241923"/>
              <a:gd name="connsiteY6" fmla="*/ 625085 h 5151788"/>
              <a:gd name="connsiteX7" fmla="*/ 8241923 w 8241923"/>
              <a:gd name="connsiteY7" fmla="*/ 2187755 h 5151788"/>
              <a:gd name="connsiteX8" fmla="*/ 8241923 w 8241923"/>
              <a:gd name="connsiteY8" fmla="*/ 2187755 h 5151788"/>
              <a:gd name="connsiteX9" fmla="*/ 8241923 w 8241923"/>
              <a:gd name="connsiteY9" fmla="*/ 3125364 h 5151788"/>
              <a:gd name="connsiteX10" fmla="*/ 8241923 w 8241923"/>
              <a:gd name="connsiteY10" fmla="*/ 3125352 h 5151788"/>
              <a:gd name="connsiteX11" fmla="*/ 7824866 w 8241923"/>
              <a:gd name="connsiteY11" fmla="*/ 4279057 h 5151788"/>
              <a:gd name="connsiteX12" fmla="*/ 6837349 w 8241923"/>
              <a:gd name="connsiteY12" fmla="*/ 5144523 h 5151788"/>
              <a:gd name="connsiteX13" fmla="*/ 6973259 w 8241923"/>
              <a:gd name="connsiteY13" fmla="*/ 3720456 h 5151788"/>
              <a:gd name="connsiteX14" fmla="*/ 4212237 w 8241923"/>
              <a:gd name="connsiteY14" fmla="*/ 4204107 h 5151788"/>
              <a:gd name="connsiteX15" fmla="*/ 2820660 w 8241923"/>
              <a:gd name="connsiteY15" fmla="*/ 4323728 h 5151788"/>
              <a:gd name="connsiteX16" fmla="*/ 1160310 w 8241923"/>
              <a:gd name="connsiteY16" fmla="*/ 3867463 h 5151788"/>
              <a:gd name="connsiteX17" fmla="*/ 1568449 w 8241923"/>
              <a:gd name="connsiteY17" fmla="*/ 3870358 h 5151788"/>
              <a:gd name="connsiteX18" fmla="*/ 1653318 w 8241923"/>
              <a:gd name="connsiteY18" fmla="*/ 3750437 h 5151788"/>
              <a:gd name="connsiteX19" fmla="*/ 1445124 w 8241923"/>
              <a:gd name="connsiteY19" fmla="*/ 3492708 h 5151788"/>
              <a:gd name="connsiteX20" fmla="*/ 1133164 w 8241923"/>
              <a:gd name="connsiteY20" fmla="*/ 3050400 h 5151788"/>
              <a:gd name="connsiteX21" fmla="*/ 638489 w 8241923"/>
              <a:gd name="connsiteY21" fmla="*/ 2990452 h 5151788"/>
              <a:gd name="connsiteX22" fmla="*/ 413636 w 8241923"/>
              <a:gd name="connsiteY22" fmla="*/ 2187755 h 5151788"/>
              <a:gd name="connsiteX23" fmla="*/ 413636 w 8241923"/>
              <a:gd name="connsiteY23" fmla="*/ 2187755 h 5151788"/>
              <a:gd name="connsiteX24" fmla="*/ 0 w 8241923"/>
              <a:gd name="connsiteY24" fmla="*/ 1340985 h 5151788"/>
              <a:gd name="connsiteX25" fmla="*/ 413636 w 8241923"/>
              <a:gd name="connsiteY25" fmla="*/ 625085 h 5151788"/>
              <a:gd name="connsiteX0" fmla="*/ 413636 w 8241923"/>
              <a:gd name="connsiteY0" fmla="*/ 625085 h 5151788"/>
              <a:gd name="connsiteX1" fmla="*/ 1038721 w 8241923"/>
              <a:gd name="connsiteY1" fmla="*/ 0 h 5151788"/>
              <a:gd name="connsiteX2" fmla="*/ 1718351 w 8241923"/>
              <a:gd name="connsiteY2" fmla="*/ 0 h 5151788"/>
              <a:gd name="connsiteX3" fmla="*/ 1718351 w 8241923"/>
              <a:gd name="connsiteY3" fmla="*/ 0 h 5151788"/>
              <a:gd name="connsiteX4" fmla="*/ 3675422 w 8241923"/>
              <a:gd name="connsiteY4" fmla="*/ 0 h 5151788"/>
              <a:gd name="connsiteX5" fmla="*/ 7616838 w 8241923"/>
              <a:gd name="connsiteY5" fmla="*/ 0 h 5151788"/>
              <a:gd name="connsiteX6" fmla="*/ 8241923 w 8241923"/>
              <a:gd name="connsiteY6" fmla="*/ 625085 h 5151788"/>
              <a:gd name="connsiteX7" fmla="*/ 8241923 w 8241923"/>
              <a:gd name="connsiteY7" fmla="*/ 2187755 h 5151788"/>
              <a:gd name="connsiteX8" fmla="*/ 8241923 w 8241923"/>
              <a:gd name="connsiteY8" fmla="*/ 2187755 h 5151788"/>
              <a:gd name="connsiteX9" fmla="*/ 8241923 w 8241923"/>
              <a:gd name="connsiteY9" fmla="*/ 3125364 h 5151788"/>
              <a:gd name="connsiteX10" fmla="*/ 8241923 w 8241923"/>
              <a:gd name="connsiteY10" fmla="*/ 3125352 h 5151788"/>
              <a:gd name="connsiteX11" fmla="*/ 7824866 w 8241923"/>
              <a:gd name="connsiteY11" fmla="*/ 4279057 h 5151788"/>
              <a:gd name="connsiteX12" fmla="*/ 6837349 w 8241923"/>
              <a:gd name="connsiteY12" fmla="*/ 5144523 h 5151788"/>
              <a:gd name="connsiteX13" fmla="*/ 7333023 w 8241923"/>
              <a:gd name="connsiteY13" fmla="*/ 3810397 h 5151788"/>
              <a:gd name="connsiteX14" fmla="*/ 4212237 w 8241923"/>
              <a:gd name="connsiteY14" fmla="*/ 4204107 h 5151788"/>
              <a:gd name="connsiteX15" fmla="*/ 2820660 w 8241923"/>
              <a:gd name="connsiteY15" fmla="*/ 4323728 h 5151788"/>
              <a:gd name="connsiteX16" fmla="*/ 1160310 w 8241923"/>
              <a:gd name="connsiteY16" fmla="*/ 3867463 h 5151788"/>
              <a:gd name="connsiteX17" fmla="*/ 1568449 w 8241923"/>
              <a:gd name="connsiteY17" fmla="*/ 3870358 h 5151788"/>
              <a:gd name="connsiteX18" fmla="*/ 1653318 w 8241923"/>
              <a:gd name="connsiteY18" fmla="*/ 3750437 h 5151788"/>
              <a:gd name="connsiteX19" fmla="*/ 1445124 w 8241923"/>
              <a:gd name="connsiteY19" fmla="*/ 3492708 h 5151788"/>
              <a:gd name="connsiteX20" fmla="*/ 1133164 w 8241923"/>
              <a:gd name="connsiteY20" fmla="*/ 3050400 h 5151788"/>
              <a:gd name="connsiteX21" fmla="*/ 638489 w 8241923"/>
              <a:gd name="connsiteY21" fmla="*/ 2990452 h 5151788"/>
              <a:gd name="connsiteX22" fmla="*/ 413636 w 8241923"/>
              <a:gd name="connsiteY22" fmla="*/ 2187755 h 5151788"/>
              <a:gd name="connsiteX23" fmla="*/ 413636 w 8241923"/>
              <a:gd name="connsiteY23" fmla="*/ 2187755 h 5151788"/>
              <a:gd name="connsiteX24" fmla="*/ 0 w 8241923"/>
              <a:gd name="connsiteY24" fmla="*/ 1340985 h 5151788"/>
              <a:gd name="connsiteX25" fmla="*/ 413636 w 8241923"/>
              <a:gd name="connsiteY25" fmla="*/ 625085 h 5151788"/>
              <a:gd name="connsiteX0" fmla="*/ 413636 w 8241923"/>
              <a:gd name="connsiteY0" fmla="*/ 625085 h 5151788"/>
              <a:gd name="connsiteX1" fmla="*/ 1038721 w 8241923"/>
              <a:gd name="connsiteY1" fmla="*/ 0 h 5151788"/>
              <a:gd name="connsiteX2" fmla="*/ 1718351 w 8241923"/>
              <a:gd name="connsiteY2" fmla="*/ 0 h 5151788"/>
              <a:gd name="connsiteX3" fmla="*/ 1718351 w 8241923"/>
              <a:gd name="connsiteY3" fmla="*/ 0 h 5151788"/>
              <a:gd name="connsiteX4" fmla="*/ 3675422 w 8241923"/>
              <a:gd name="connsiteY4" fmla="*/ 0 h 5151788"/>
              <a:gd name="connsiteX5" fmla="*/ 7616838 w 8241923"/>
              <a:gd name="connsiteY5" fmla="*/ 0 h 5151788"/>
              <a:gd name="connsiteX6" fmla="*/ 8241923 w 8241923"/>
              <a:gd name="connsiteY6" fmla="*/ 625085 h 5151788"/>
              <a:gd name="connsiteX7" fmla="*/ 8241923 w 8241923"/>
              <a:gd name="connsiteY7" fmla="*/ 2187755 h 5151788"/>
              <a:gd name="connsiteX8" fmla="*/ 8241923 w 8241923"/>
              <a:gd name="connsiteY8" fmla="*/ 2187755 h 5151788"/>
              <a:gd name="connsiteX9" fmla="*/ 8241923 w 8241923"/>
              <a:gd name="connsiteY9" fmla="*/ 3125364 h 5151788"/>
              <a:gd name="connsiteX10" fmla="*/ 8241923 w 8241923"/>
              <a:gd name="connsiteY10" fmla="*/ 3125352 h 5151788"/>
              <a:gd name="connsiteX11" fmla="*/ 7824866 w 8241923"/>
              <a:gd name="connsiteY11" fmla="*/ 4279057 h 5151788"/>
              <a:gd name="connsiteX12" fmla="*/ 6837349 w 8241923"/>
              <a:gd name="connsiteY12" fmla="*/ 5144523 h 5151788"/>
              <a:gd name="connsiteX13" fmla="*/ 7333023 w 8241923"/>
              <a:gd name="connsiteY13" fmla="*/ 3810397 h 5151788"/>
              <a:gd name="connsiteX14" fmla="*/ 6580682 w 8241923"/>
              <a:gd name="connsiteY14" fmla="*/ 3724420 h 5151788"/>
              <a:gd name="connsiteX15" fmla="*/ 4212237 w 8241923"/>
              <a:gd name="connsiteY15" fmla="*/ 4204107 h 5151788"/>
              <a:gd name="connsiteX16" fmla="*/ 2820660 w 8241923"/>
              <a:gd name="connsiteY16" fmla="*/ 4323728 h 5151788"/>
              <a:gd name="connsiteX17" fmla="*/ 1160310 w 8241923"/>
              <a:gd name="connsiteY17" fmla="*/ 3867463 h 5151788"/>
              <a:gd name="connsiteX18" fmla="*/ 1568449 w 8241923"/>
              <a:gd name="connsiteY18" fmla="*/ 3870358 h 5151788"/>
              <a:gd name="connsiteX19" fmla="*/ 1653318 w 8241923"/>
              <a:gd name="connsiteY19" fmla="*/ 3750437 h 5151788"/>
              <a:gd name="connsiteX20" fmla="*/ 1445124 w 8241923"/>
              <a:gd name="connsiteY20" fmla="*/ 3492708 h 5151788"/>
              <a:gd name="connsiteX21" fmla="*/ 1133164 w 8241923"/>
              <a:gd name="connsiteY21" fmla="*/ 3050400 h 5151788"/>
              <a:gd name="connsiteX22" fmla="*/ 638489 w 8241923"/>
              <a:gd name="connsiteY22" fmla="*/ 2990452 h 5151788"/>
              <a:gd name="connsiteX23" fmla="*/ 413636 w 8241923"/>
              <a:gd name="connsiteY23" fmla="*/ 2187755 h 5151788"/>
              <a:gd name="connsiteX24" fmla="*/ 413636 w 8241923"/>
              <a:gd name="connsiteY24" fmla="*/ 2187755 h 5151788"/>
              <a:gd name="connsiteX25" fmla="*/ 0 w 8241923"/>
              <a:gd name="connsiteY25" fmla="*/ 1340985 h 5151788"/>
              <a:gd name="connsiteX26" fmla="*/ 413636 w 8241923"/>
              <a:gd name="connsiteY26" fmla="*/ 625085 h 5151788"/>
              <a:gd name="connsiteX0" fmla="*/ 413636 w 8241923"/>
              <a:gd name="connsiteY0" fmla="*/ 625085 h 5151788"/>
              <a:gd name="connsiteX1" fmla="*/ 1038721 w 8241923"/>
              <a:gd name="connsiteY1" fmla="*/ 0 h 5151788"/>
              <a:gd name="connsiteX2" fmla="*/ 1718351 w 8241923"/>
              <a:gd name="connsiteY2" fmla="*/ 0 h 5151788"/>
              <a:gd name="connsiteX3" fmla="*/ 1718351 w 8241923"/>
              <a:gd name="connsiteY3" fmla="*/ 0 h 5151788"/>
              <a:gd name="connsiteX4" fmla="*/ 3675422 w 8241923"/>
              <a:gd name="connsiteY4" fmla="*/ 0 h 5151788"/>
              <a:gd name="connsiteX5" fmla="*/ 7616838 w 8241923"/>
              <a:gd name="connsiteY5" fmla="*/ 0 h 5151788"/>
              <a:gd name="connsiteX6" fmla="*/ 8241923 w 8241923"/>
              <a:gd name="connsiteY6" fmla="*/ 625085 h 5151788"/>
              <a:gd name="connsiteX7" fmla="*/ 8241923 w 8241923"/>
              <a:gd name="connsiteY7" fmla="*/ 2187755 h 5151788"/>
              <a:gd name="connsiteX8" fmla="*/ 8241923 w 8241923"/>
              <a:gd name="connsiteY8" fmla="*/ 2187755 h 5151788"/>
              <a:gd name="connsiteX9" fmla="*/ 8241923 w 8241923"/>
              <a:gd name="connsiteY9" fmla="*/ 3125364 h 5151788"/>
              <a:gd name="connsiteX10" fmla="*/ 8241923 w 8241923"/>
              <a:gd name="connsiteY10" fmla="*/ 3125352 h 5151788"/>
              <a:gd name="connsiteX11" fmla="*/ 7824866 w 8241923"/>
              <a:gd name="connsiteY11" fmla="*/ 4279057 h 5151788"/>
              <a:gd name="connsiteX12" fmla="*/ 6837349 w 8241923"/>
              <a:gd name="connsiteY12" fmla="*/ 5144523 h 5151788"/>
              <a:gd name="connsiteX13" fmla="*/ 7333023 w 8241923"/>
              <a:gd name="connsiteY13" fmla="*/ 3810397 h 5151788"/>
              <a:gd name="connsiteX14" fmla="*/ 6580682 w 8241923"/>
              <a:gd name="connsiteY14" fmla="*/ 3724420 h 5151788"/>
              <a:gd name="connsiteX15" fmla="*/ 5996066 w 8241923"/>
              <a:gd name="connsiteY15" fmla="*/ 4084184 h 5151788"/>
              <a:gd name="connsiteX16" fmla="*/ 4212237 w 8241923"/>
              <a:gd name="connsiteY16" fmla="*/ 4204107 h 5151788"/>
              <a:gd name="connsiteX17" fmla="*/ 2820660 w 8241923"/>
              <a:gd name="connsiteY17" fmla="*/ 4323728 h 5151788"/>
              <a:gd name="connsiteX18" fmla="*/ 1160310 w 8241923"/>
              <a:gd name="connsiteY18" fmla="*/ 3867463 h 5151788"/>
              <a:gd name="connsiteX19" fmla="*/ 1568449 w 8241923"/>
              <a:gd name="connsiteY19" fmla="*/ 3870358 h 5151788"/>
              <a:gd name="connsiteX20" fmla="*/ 1653318 w 8241923"/>
              <a:gd name="connsiteY20" fmla="*/ 3750437 h 5151788"/>
              <a:gd name="connsiteX21" fmla="*/ 1445124 w 8241923"/>
              <a:gd name="connsiteY21" fmla="*/ 3492708 h 5151788"/>
              <a:gd name="connsiteX22" fmla="*/ 1133164 w 8241923"/>
              <a:gd name="connsiteY22" fmla="*/ 3050400 h 5151788"/>
              <a:gd name="connsiteX23" fmla="*/ 638489 w 8241923"/>
              <a:gd name="connsiteY23" fmla="*/ 2990452 h 5151788"/>
              <a:gd name="connsiteX24" fmla="*/ 413636 w 8241923"/>
              <a:gd name="connsiteY24" fmla="*/ 2187755 h 5151788"/>
              <a:gd name="connsiteX25" fmla="*/ 413636 w 8241923"/>
              <a:gd name="connsiteY25" fmla="*/ 2187755 h 5151788"/>
              <a:gd name="connsiteX26" fmla="*/ 0 w 8241923"/>
              <a:gd name="connsiteY26" fmla="*/ 1340985 h 5151788"/>
              <a:gd name="connsiteX27" fmla="*/ 413636 w 8241923"/>
              <a:gd name="connsiteY27" fmla="*/ 625085 h 5151788"/>
              <a:gd name="connsiteX0" fmla="*/ 413636 w 8241923"/>
              <a:gd name="connsiteY0" fmla="*/ 625085 h 5151788"/>
              <a:gd name="connsiteX1" fmla="*/ 1038721 w 8241923"/>
              <a:gd name="connsiteY1" fmla="*/ 0 h 5151788"/>
              <a:gd name="connsiteX2" fmla="*/ 1718351 w 8241923"/>
              <a:gd name="connsiteY2" fmla="*/ 0 h 5151788"/>
              <a:gd name="connsiteX3" fmla="*/ 1718351 w 8241923"/>
              <a:gd name="connsiteY3" fmla="*/ 0 h 5151788"/>
              <a:gd name="connsiteX4" fmla="*/ 3675422 w 8241923"/>
              <a:gd name="connsiteY4" fmla="*/ 0 h 5151788"/>
              <a:gd name="connsiteX5" fmla="*/ 7616838 w 8241923"/>
              <a:gd name="connsiteY5" fmla="*/ 0 h 5151788"/>
              <a:gd name="connsiteX6" fmla="*/ 8241923 w 8241923"/>
              <a:gd name="connsiteY6" fmla="*/ 625085 h 5151788"/>
              <a:gd name="connsiteX7" fmla="*/ 8241923 w 8241923"/>
              <a:gd name="connsiteY7" fmla="*/ 2187755 h 5151788"/>
              <a:gd name="connsiteX8" fmla="*/ 8241923 w 8241923"/>
              <a:gd name="connsiteY8" fmla="*/ 2187755 h 5151788"/>
              <a:gd name="connsiteX9" fmla="*/ 8241923 w 8241923"/>
              <a:gd name="connsiteY9" fmla="*/ 3125364 h 5151788"/>
              <a:gd name="connsiteX10" fmla="*/ 8241923 w 8241923"/>
              <a:gd name="connsiteY10" fmla="*/ 3125352 h 5151788"/>
              <a:gd name="connsiteX11" fmla="*/ 7824866 w 8241923"/>
              <a:gd name="connsiteY11" fmla="*/ 4279057 h 5151788"/>
              <a:gd name="connsiteX12" fmla="*/ 6837349 w 8241923"/>
              <a:gd name="connsiteY12" fmla="*/ 5144523 h 5151788"/>
              <a:gd name="connsiteX13" fmla="*/ 7333023 w 8241923"/>
              <a:gd name="connsiteY13" fmla="*/ 3810397 h 5151788"/>
              <a:gd name="connsiteX14" fmla="*/ 6580682 w 8241923"/>
              <a:gd name="connsiteY14" fmla="*/ 3724420 h 5151788"/>
              <a:gd name="connsiteX15" fmla="*/ 5996066 w 8241923"/>
              <a:gd name="connsiteY15" fmla="*/ 4084184 h 5151788"/>
              <a:gd name="connsiteX16" fmla="*/ 5246558 w 8241923"/>
              <a:gd name="connsiteY16" fmla="*/ 4024223 h 5151788"/>
              <a:gd name="connsiteX17" fmla="*/ 4212237 w 8241923"/>
              <a:gd name="connsiteY17" fmla="*/ 4204107 h 5151788"/>
              <a:gd name="connsiteX18" fmla="*/ 2820660 w 8241923"/>
              <a:gd name="connsiteY18" fmla="*/ 4323728 h 5151788"/>
              <a:gd name="connsiteX19" fmla="*/ 1160310 w 8241923"/>
              <a:gd name="connsiteY19" fmla="*/ 3867463 h 5151788"/>
              <a:gd name="connsiteX20" fmla="*/ 1568449 w 8241923"/>
              <a:gd name="connsiteY20" fmla="*/ 3870358 h 5151788"/>
              <a:gd name="connsiteX21" fmla="*/ 1653318 w 8241923"/>
              <a:gd name="connsiteY21" fmla="*/ 3750437 h 5151788"/>
              <a:gd name="connsiteX22" fmla="*/ 1445124 w 8241923"/>
              <a:gd name="connsiteY22" fmla="*/ 3492708 h 5151788"/>
              <a:gd name="connsiteX23" fmla="*/ 1133164 w 8241923"/>
              <a:gd name="connsiteY23" fmla="*/ 3050400 h 5151788"/>
              <a:gd name="connsiteX24" fmla="*/ 638489 w 8241923"/>
              <a:gd name="connsiteY24" fmla="*/ 2990452 h 5151788"/>
              <a:gd name="connsiteX25" fmla="*/ 413636 w 8241923"/>
              <a:gd name="connsiteY25" fmla="*/ 2187755 h 5151788"/>
              <a:gd name="connsiteX26" fmla="*/ 413636 w 8241923"/>
              <a:gd name="connsiteY26" fmla="*/ 2187755 h 5151788"/>
              <a:gd name="connsiteX27" fmla="*/ 0 w 8241923"/>
              <a:gd name="connsiteY27" fmla="*/ 1340985 h 5151788"/>
              <a:gd name="connsiteX28" fmla="*/ 413636 w 8241923"/>
              <a:gd name="connsiteY28" fmla="*/ 625085 h 5151788"/>
              <a:gd name="connsiteX0" fmla="*/ 413636 w 8241923"/>
              <a:gd name="connsiteY0" fmla="*/ 625085 h 5151788"/>
              <a:gd name="connsiteX1" fmla="*/ 1038721 w 8241923"/>
              <a:gd name="connsiteY1" fmla="*/ 0 h 5151788"/>
              <a:gd name="connsiteX2" fmla="*/ 1718351 w 8241923"/>
              <a:gd name="connsiteY2" fmla="*/ 0 h 5151788"/>
              <a:gd name="connsiteX3" fmla="*/ 1718351 w 8241923"/>
              <a:gd name="connsiteY3" fmla="*/ 0 h 5151788"/>
              <a:gd name="connsiteX4" fmla="*/ 3675422 w 8241923"/>
              <a:gd name="connsiteY4" fmla="*/ 0 h 5151788"/>
              <a:gd name="connsiteX5" fmla="*/ 7616838 w 8241923"/>
              <a:gd name="connsiteY5" fmla="*/ 0 h 5151788"/>
              <a:gd name="connsiteX6" fmla="*/ 8241923 w 8241923"/>
              <a:gd name="connsiteY6" fmla="*/ 625085 h 5151788"/>
              <a:gd name="connsiteX7" fmla="*/ 8241923 w 8241923"/>
              <a:gd name="connsiteY7" fmla="*/ 2187755 h 5151788"/>
              <a:gd name="connsiteX8" fmla="*/ 8241923 w 8241923"/>
              <a:gd name="connsiteY8" fmla="*/ 2187755 h 5151788"/>
              <a:gd name="connsiteX9" fmla="*/ 8241923 w 8241923"/>
              <a:gd name="connsiteY9" fmla="*/ 3125364 h 5151788"/>
              <a:gd name="connsiteX10" fmla="*/ 8241923 w 8241923"/>
              <a:gd name="connsiteY10" fmla="*/ 3125352 h 5151788"/>
              <a:gd name="connsiteX11" fmla="*/ 7824866 w 8241923"/>
              <a:gd name="connsiteY11" fmla="*/ 4279057 h 5151788"/>
              <a:gd name="connsiteX12" fmla="*/ 6837349 w 8241923"/>
              <a:gd name="connsiteY12" fmla="*/ 5144523 h 5151788"/>
              <a:gd name="connsiteX13" fmla="*/ 7333023 w 8241923"/>
              <a:gd name="connsiteY13" fmla="*/ 3810397 h 5151788"/>
              <a:gd name="connsiteX14" fmla="*/ 6580682 w 8241923"/>
              <a:gd name="connsiteY14" fmla="*/ 3724420 h 5151788"/>
              <a:gd name="connsiteX15" fmla="*/ 5996066 w 8241923"/>
              <a:gd name="connsiteY15" fmla="*/ 4084184 h 5151788"/>
              <a:gd name="connsiteX16" fmla="*/ 5246558 w 8241923"/>
              <a:gd name="connsiteY16" fmla="*/ 4024223 h 5151788"/>
              <a:gd name="connsiteX17" fmla="*/ 4377129 w 8241923"/>
              <a:gd name="connsiteY17" fmla="*/ 4398979 h 5151788"/>
              <a:gd name="connsiteX18" fmla="*/ 2820660 w 8241923"/>
              <a:gd name="connsiteY18" fmla="*/ 4323728 h 5151788"/>
              <a:gd name="connsiteX19" fmla="*/ 1160310 w 8241923"/>
              <a:gd name="connsiteY19" fmla="*/ 3867463 h 5151788"/>
              <a:gd name="connsiteX20" fmla="*/ 1568449 w 8241923"/>
              <a:gd name="connsiteY20" fmla="*/ 3870358 h 5151788"/>
              <a:gd name="connsiteX21" fmla="*/ 1653318 w 8241923"/>
              <a:gd name="connsiteY21" fmla="*/ 3750437 h 5151788"/>
              <a:gd name="connsiteX22" fmla="*/ 1445124 w 8241923"/>
              <a:gd name="connsiteY22" fmla="*/ 3492708 h 5151788"/>
              <a:gd name="connsiteX23" fmla="*/ 1133164 w 8241923"/>
              <a:gd name="connsiteY23" fmla="*/ 3050400 h 5151788"/>
              <a:gd name="connsiteX24" fmla="*/ 638489 w 8241923"/>
              <a:gd name="connsiteY24" fmla="*/ 2990452 h 5151788"/>
              <a:gd name="connsiteX25" fmla="*/ 413636 w 8241923"/>
              <a:gd name="connsiteY25" fmla="*/ 2187755 h 5151788"/>
              <a:gd name="connsiteX26" fmla="*/ 413636 w 8241923"/>
              <a:gd name="connsiteY26" fmla="*/ 2187755 h 5151788"/>
              <a:gd name="connsiteX27" fmla="*/ 0 w 8241923"/>
              <a:gd name="connsiteY27" fmla="*/ 1340985 h 5151788"/>
              <a:gd name="connsiteX28" fmla="*/ 413636 w 8241923"/>
              <a:gd name="connsiteY28" fmla="*/ 625085 h 5151788"/>
              <a:gd name="connsiteX0" fmla="*/ 413636 w 8241923"/>
              <a:gd name="connsiteY0" fmla="*/ 625085 h 5151788"/>
              <a:gd name="connsiteX1" fmla="*/ 1038721 w 8241923"/>
              <a:gd name="connsiteY1" fmla="*/ 0 h 5151788"/>
              <a:gd name="connsiteX2" fmla="*/ 1718351 w 8241923"/>
              <a:gd name="connsiteY2" fmla="*/ 0 h 5151788"/>
              <a:gd name="connsiteX3" fmla="*/ 1718351 w 8241923"/>
              <a:gd name="connsiteY3" fmla="*/ 0 h 5151788"/>
              <a:gd name="connsiteX4" fmla="*/ 3675422 w 8241923"/>
              <a:gd name="connsiteY4" fmla="*/ 0 h 5151788"/>
              <a:gd name="connsiteX5" fmla="*/ 7616838 w 8241923"/>
              <a:gd name="connsiteY5" fmla="*/ 0 h 5151788"/>
              <a:gd name="connsiteX6" fmla="*/ 8241923 w 8241923"/>
              <a:gd name="connsiteY6" fmla="*/ 625085 h 5151788"/>
              <a:gd name="connsiteX7" fmla="*/ 8241923 w 8241923"/>
              <a:gd name="connsiteY7" fmla="*/ 2187755 h 5151788"/>
              <a:gd name="connsiteX8" fmla="*/ 8241923 w 8241923"/>
              <a:gd name="connsiteY8" fmla="*/ 2187755 h 5151788"/>
              <a:gd name="connsiteX9" fmla="*/ 8241923 w 8241923"/>
              <a:gd name="connsiteY9" fmla="*/ 3125364 h 5151788"/>
              <a:gd name="connsiteX10" fmla="*/ 8241923 w 8241923"/>
              <a:gd name="connsiteY10" fmla="*/ 3125352 h 5151788"/>
              <a:gd name="connsiteX11" fmla="*/ 7824866 w 8241923"/>
              <a:gd name="connsiteY11" fmla="*/ 4279057 h 5151788"/>
              <a:gd name="connsiteX12" fmla="*/ 6837349 w 8241923"/>
              <a:gd name="connsiteY12" fmla="*/ 5144523 h 5151788"/>
              <a:gd name="connsiteX13" fmla="*/ 7333023 w 8241923"/>
              <a:gd name="connsiteY13" fmla="*/ 3810397 h 5151788"/>
              <a:gd name="connsiteX14" fmla="*/ 6580682 w 8241923"/>
              <a:gd name="connsiteY14" fmla="*/ 3724420 h 5151788"/>
              <a:gd name="connsiteX15" fmla="*/ 5996066 w 8241923"/>
              <a:gd name="connsiteY15" fmla="*/ 4084184 h 5151788"/>
              <a:gd name="connsiteX16" fmla="*/ 5246558 w 8241923"/>
              <a:gd name="connsiteY16" fmla="*/ 4024223 h 5151788"/>
              <a:gd name="connsiteX17" fmla="*/ 4377129 w 8241923"/>
              <a:gd name="connsiteY17" fmla="*/ 4398979 h 5151788"/>
              <a:gd name="connsiteX18" fmla="*/ 3435257 w 8241923"/>
              <a:gd name="connsiteY18" fmla="*/ 3978954 h 5151788"/>
              <a:gd name="connsiteX19" fmla="*/ 1160310 w 8241923"/>
              <a:gd name="connsiteY19" fmla="*/ 3867463 h 5151788"/>
              <a:gd name="connsiteX20" fmla="*/ 1568449 w 8241923"/>
              <a:gd name="connsiteY20" fmla="*/ 3870358 h 5151788"/>
              <a:gd name="connsiteX21" fmla="*/ 1653318 w 8241923"/>
              <a:gd name="connsiteY21" fmla="*/ 3750437 h 5151788"/>
              <a:gd name="connsiteX22" fmla="*/ 1445124 w 8241923"/>
              <a:gd name="connsiteY22" fmla="*/ 3492708 h 5151788"/>
              <a:gd name="connsiteX23" fmla="*/ 1133164 w 8241923"/>
              <a:gd name="connsiteY23" fmla="*/ 3050400 h 5151788"/>
              <a:gd name="connsiteX24" fmla="*/ 638489 w 8241923"/>
              <a:gd name="connsiteY24" fmla="*/ 2990452 h 5151788"/>
              <a:gd name="connsiteX25" fmla="*/ 413636 w 8241923"/>
              <a:gd name="connsiteY25" fmla="*/ 2187755 h 5151788"/>
              <a:gd name="connsiteX26" fmla="*/ 413636 w 8241923"/>
              <a:gd name="connsiteY26" fmla="*/ 2187755 h 5151788"/>
              <a:gd name="connsiteX27" fmla="*/ 0 w 8241923"/>
              <a:gd name="connsiteY27" fmla="*/ 1340985 h 5151788"/>
              <a:gd name="connsiteX28" fmla="*/ 413636 w 8241923"/>
              <a:gd name="connsiteY28" fmla="*/ 625085 h 5151788"/>
              <a:gd name="connsiteX0" fmla="*/ 413636 w 8241923"/>
              <a:gd name="connsiteY0" fmla="*/ 625085 h 5151788"/>
              <a:gd name="connsiteX1" fmla="*/ 1038721 w 8241923"/>
              <a:gd name="connsiteY1" fmla="*/ 0 h 5151788"/>
              <a:gd name="connsiteX2" fmla="*/ 1718351 w 8241923"/>
              <a:gd name="connsiteY2" fmla="*/ 0 h 5151788"/>
              <a:gd name="connsiteX3" fmla="*/ 1718351 w 8241923"/>
              <a:gd name="connsiteY3" fmla="*/ 0 h 5151788"/>
              <a:gd name="connsiteX4" fmla="*/ 3675422 w 8241923"/>
              <a:gd name="connsiteY4" fmla="*/ 0 h 5151788"/>
              <a:gd name="connsiteX5" fmla="*/ 7616838 w 8241923"/>
              <a:gd name="connsiteY5" fmla="*/ 0 h 5151788"/>
              <a:gd name="connsiteX6" fmla="*/ 8241923 w 8241923"/>
              <a:gd name="connsiteY6" fmla="*/ 625085 h 5151788"/>
              <a:gd name="connsiteX7" fmla="*/ 8241923 w 8241923"/>
              <a:gd name="connsiteY7" fmla="*/ 2187755 h 5151788"/>
              <a:gd name="connsiteX8" fmla="*/ 8241923 w 8241923"/>
              <a:gd name="connsiteY8" fmla="*/ 2187755 h 5151788"/>
              <a:gd name="connsiteX9" fmla="*/ 8241923 w 8241923"/>
              <a:gd name="connsiteY9" fmla="*/ 3125364 h 5151788"/>
              <a:gd name="connsiteX10" fmla="*/ 8241923 w 8241923"/>
              <a:gd name="connsiteY10" fmla="*/ 3125352 h 5151788"/>
              <a:gd name="connsiteX11" fmla="*/ 7824866 w 8241923"/>
              <a:gd name="connsiteY11" fmla="*/ 4279057 h 5151788"/>
              <a:gd name="connsiteX12" fmla="*/ 6837349 w 8241923"/>
              <a:gd name="connsiteY12" fmla="*/ 5144523 h 5151788"/>
              <a:gd name="connsiteX13" fmla="*/ 7333023 w 8241923"/>
              <a:gd name="connsiteY13" fmla="*/ 3810397 h 5151788"/>
              <a:gd name="connsiteX14" fmla="*/ 6580682 w 8241923"/>
              <a:gd name="connsiteY14" fmla="*/ 3724420 h 5151788"/>
              <a:gd name="connsiteX15" fmla="*/ 5996066 w 8241923"/>
              <a:gd name="connsiteY15" fmla="*/ 4084184 h 5151788"/>
              <a:gd name="connsiteX16" fmla="*/ 5246558 w 8241923"/>
              <a:gd name="connsiteY16" fmla="*/ 4024223 h 5151788"/>
              <a:gd name="connsiteX17" fmla="*/ 4377129 w 8241923"/>
              <a:gd name="connsiteY17" fmla="*/ 4398979 h 5151788"/>
              <a:gd name="connsiteX18" fmla="*/ 3435257 w 8241923"/>
              <a:gd name="connsiteY18" fmla="*/ 3978954 h 5151788"/>
              <a:gd name="connsiteX19" fmla="*/ 1160310 w 8241923"/>
              <a:gd name="connsiteY19" fmla="*/ 3867463 h 5151788"/>
              <a:gd name="connsiteX20" fmla="*/ 1568449 w 8241923"/>
              <a:gd name="connsiteY20" fmla="*/ 3870358 h 5151788"/>
              <a:gd name="connsiteX21" fmla="*/ 2118013 w 8241923"/>
              <a:gd name="connsiteY21" fmla="*/ 3600536 h 5151788"/>
              <a:gd name="connsiteX22" fmla="*/ 1445124 w 8241923"/>
              <a:gd name="connsiteY22" fmla="*/ 3492708 h 5151788"/>
              <a:gd name="connsiteX23" fmla="*/ 1133164 w 8241923"/>
              <a:gd name="connsiteY23" fmla="*/ 3050400 h 5151788"/>
              <a:gd name="connsiteX24" fmla="*/ 638489 w 8241923"/>
              <a:gd name="connsiteY24" fmla="*/ 2990452 h 5151788"/>
              <a:gd name="connsiteX25" fmla="*/ 413636 w 8241923"/>
              <a:gd name="connsiteY25" fmla="*/ 2187755 h 5151788"/>
              <a:gd name="connsiteX26" fmla="*/ 413636 w 8241923"/>
              <a:gd name="connsiteY26" fmla="*/ 2187755 h 5151788"/>
              <a:gd name="connsiteX27" fmla="*/ 0 w 8241923"/>
              <a:gd name="connsiteY27" fmla="*/ 1340985 h 5151788"/>
              <a:gd name="connsiteX28" fmla="*/ 413636 w 8241923"/>
              <a:gd name="connsiteY28" fmla="*/ 625085 h 5151788"/>
              <a:gd name="connsiteX0" fmla="*/ 413636 w 8241923"/>
              <a:gd name="connsiteY0" fmla="*/ 625085 h 5151788"/>
              <a:gd name="connsiteX1" fmla="*/ 1038721 w 8241923"/>
              <a:gd name="connsiteY1" fmla="*/ 0 h 5151788"/>
              <a:gd name="connsiteX2" fmla="*/ 1718351 w 8241923"/>
              <a:gd name="connsiteY2" fmla="*/ 0 h 5151788"/>
              <a:gd name="connsiteX3" fmla="*/ 1718351 w 8241923"/>
              <a:gd name="connsiteY3" fmla="*/ 0 h 5151788"/>
              <a:gd name="connsiteX4" fmla="*/ 3675422 w 8241923"/>
              <a:gd name="connsiteY4" fmla="*/ 0 h 5151788"/>
              <a:gd name="connsiteX5" fmla="*/ 7616838 w 8241923"/>
              <a:gd name="connsiteY5" fmla="*/ 0 h 5151788"/>
              <a:gd name="connsiteX6" fmla="*/ 8241923 w 8241923"/>
              <a:gd name="connsiteY6" fmla="*/ 625085 h 5151788"/>
              <a:gd name="connsiteX7" fmla="*/ 8241923 w 8241923"/>
              <a:gd name="connsiteY7" fmla="*/ 2187755 h 5151788"/>
              <a:gd name="connsiteX8" fmla="*/ 8241923 w 8241923"/>
              <a:gd name="connsiteY8" fmla="*/ 2187755 h 5151788"/>
              <a:gd name="connsiteX9" fmla="*/ 8241923 w 8241923"/>
              <a:gd name="connsiteY9" fmla="*/ 3125364 h 5151788"/>
              <a:gd name="connsiteX10" fmla="*/ 8241923 w 8241923"/>
              <a:gd name="connsiteY10" fmla="*/ 3125352 h 5151788"/>
              <a:gd name="connsiteX11" fmla="*/ 7824866 w 8241923"/>
              <a:gd name="connsiteY11" fmla="*/ 4279057 h 5151788"/>
              <a:gd name="connsiteX12" fmla="*/ 6837349 w 8241923"/>
              <a:gd name="connsiteY12" fmla="*/ 5144523 h 5151788"/>
              <a:gd name="connsiteX13" fmla="*/ 7333023 w 8241923"/>
              <a:gd name="connsiteY13" fmla="*/ 3810397 h 5151788"/>
              <a:gd name="connsiteX14" fmla="*/ 6580682 w 8241923"/>
              <a:gd name="connsiteY14" fmla="*/ 3724420 h 5151788"/>
              <a:gd name="connsiteX15" fmla="*/ 5996066 w 8241923"/>
              <a:gd name="connsiteY15" fmla="*/ 4084184 h 5151788"/>
              <a:gd name="connsiteX16" fmla="*/ 5246558 w 8241923"/>
              <a:gd name="connsiteY16" fmla="*/ 4024223 h 5151788"/>
              <a:gd name="connsiteX17" fmla="*/ 4377129 w 8241923"/>
              <a:gd name="connsiteY17" fmla="*/ 4398979 h 5151788"/>
              <a:gd name="connsiteX18" fmla="*/ 3435257 w 8241923"/>
              <a:gd name="connsiteY18" fmla="*/ 3978954 h 5151788"/>
              <a:gd name="connsiteX19" fmla="*/ 1160310 w 8241923"/>
              <a:gd name="connsiteY19" fmla="*/ 3867463 h 5151788"/>
              <a:gd name="connsiteX20" fmla="*/ 1568449 w 8241923"/>
              <a:gd name="connsiteY20" fmla="*/ 3870358 h 5151788"/>
              <a:gd name="connsiteX21" fmla="*/ 2118013 w 8241923"/>
              <a:gd name="connsiteY21" fmla="*/ 3600536 h 5151788"/>
              <a:gd name="connsiteX22" fmla="*/ 1535065 w 8241923"/>
              <a:gd name="connsiteY22" fmla="*/ 3372787 h 5151788"/>
              <a:gd name="connsiteX23" fmla="*/ 1133164 w 8241923"/>
              <a:gd name="connsiteY23" fmla="*/ 3050400 h 5151788"/>
              <a:gd name="connsiteX24" fmla="*/ 638489 w 8241923"/>
              <a:gd name="connsiteY24" fmla="*/ 2990452 h 5151788"/>
              <a:gd name="connsiteX25" fmla="*/ 413636 w 8241923"/>
              <a:gd name="connsiteY25" fmla="*/ 2187755 h 5151788"/>
              <a:gd name="connsiteX26" fmla="*/ 413636 w 8241923"/>
              <a:gd name="connsiteY26" fmla="*/ 2187755 h 5151788"/>
              <a:gd name="connsiteX27" fmla="*/ 0 w 8241923"/>
              <a:gd name="connsiteY27" fmla="*/ 1340985 h 5151788"/>
              <a:gd name="connsiteX28" fmla="*/ 413636 w 8241923"/>
              <a:gd name="connsiteY28" fmla="*/ 625085 h 5151788"/>
              <a:gd name="connsiteX0" fmla="*/ 413636 w 8241923"/>
              <a:gd name="connsiteY0" fmla="*/ 625085 h 5151788"/>
              <a:gd name="connsiteX1" fmla="*/ 1038721 w 8241923"/>
              <a:gd name="connsiteY1" fmla="*/ 0 h 5151788"/>
              <a:gd name="connsiteX2" fmla="*/ 1718351 w 8241923"/>
              <a:gd name="connsiteY2" fmla="*/ 0 h 5151788"/>
              <a:gd name="connsiteX3" fmla="*/ 1718351 w 8241923"/>
              <a:gd name="connsiteY3" fmla="*/ 0 h 5151788"/>
              <a:gd name="connsiteX4" fmla="*/ 3675422 w 8241923"/>
              <a:gd name="connsiteY4" fmla="*/ 0 h 5151788"/>
              <a:gd name="connsiteX5" fmla="*/ 7616838 w 8241923"/>
              <a:gd name="connsiteY5" fmla="*/ 0 h 5151788"/>
              <a:gd name="connsiteX6" fmla="*/ 8241923 w 8241923"/>
              <a:gd name="connsiteY6" fmla="*/ 625085 h 5151788"/>
              <a:gd name="connsiteX7" fmla="*/ 8241923 w 8241923"/>
              <a:gd name="connsiteY7" fmla="*/ 2187755 h 5151788"/>
              <a:gd name="connsiteX8" fmla="*/ 8241923 w 8241923"/>
              <a:gd name="connsiteY8" fmla="*/ 2187755 h 5151788"/>
              <a:gd name="connsiteX9" fmla="*/ 8241923 w 8241923"/>
              <a:gd name="connsiteY9" fmla="*/ 3125364 h 5151788"/>
              <a:gd name="connsiteX10" fmla="*/ 8241923 w 8241923"/>
              <a:gd name="connsiteY10" fmla="*/ 3125352 h 5151788"/>
              <a:gd name="connsiteX11" fmla="*/ 7824866 w 8241923"/>
              <a:gd name="connsiteY11" fmla="*/ 4279057 h 5151788"/>
              <a:gd name="connsiteX12" fmla="*/ 6837349 w 8241923"/>
              <a:gd name="connsiteY12" fmla="*/ 5144523 h 5151788"/>
              <a:gd name="connsiteX13" fmla="*/ 7333023 w 8241923"/>
              <a:gd name="connsiteY13" fmla="*/ 3810397 h 5151788"/>
              <a:gd name="connsiteX14" fmla="*/ 6580682 w 8241923"/>
              <a:gd name="connsiteY14" fmla="*/ 3724420 h 5151788"/>
              <a:gd name="connsiteX15" fmla="*/ 5996066 w 8241923"/>
              <a:gd name="connsiteY15" fmla="*/ 4084184 h 5151788"/>
              <a:gd name="connsiteX16" fmla="*/ 5246558 w 8241923"/>
              <a:gd name="connsiteY16" fmla="*/ 4024223 h 5151788"/>
              <a:gd name="connsiteX17" fmla="*/ 4377129 w 8241923"/>
              <a:gd name="connsiteY17" fmla="*/ 4398979 h 5151788"/>
              <a:gd name="connsiteX18" fmla="*/ 3435257 w 8241923"/>
              <a:gd name="connsiteY18" fmla="*/ 3978954 h 5151788"/>
              <a:gd name="connsiteX19" fmla="*/ 1160310 w 8241923"/>
              <a:gd name="connsiteY19" fmla="*/ 3867463 h 5151788"/>
              <a:gd name="connsiteX20" fmla="*/ 1568449 w 8241923"/>
              <a:gd name="connsiteY20" fmla="*/ 3870358 h 5151788"/>
              <a:gd name="connsiteX21" fmla="*/ 2118013 w 8241923"/>
              <a:gd name="connsiteY21" fmla="*/ 3600536 h 5151788"/>
              <a:gd name="connsiteX22" fmla="*/ 1535065 w 8241923"/>
              <a:gd name="connsiteY22" fmla="*/ 3372787 h 5151788"/>
              <a:gd name="connsiteX23" fmla="*/ 1133164 w 8241923"/>
              <a:gd name="connsiteY23" fmla="*/ 3050400 h 5151788"/>
              <a:gd name="connsiteX24" fmla="*/ 668470 w 8241923"/>
              <a:gd name="connsiteY24" fmla="*/ 2885520 h 5151788"/>
              <a:gd name="connsiteX25" fmla="*/ 413636 w 8241923"/>
              <a:gd name="connsiteY25" fmla="*/ 2187755 h 5151788"/>
              <a:gd name="connsiteX26" fmla="*/ 413636 w 8241923"/>
              <a:gd name="connsiteY26" fmla="*/ 2187755 h 5151788"/>
              <a:gd name="connsiteX27" fmla="*/ 0 w 8241923"/>
              <a:gd name="connsiteY27" fmla="*/ 1340985 h 5151788"/>
              <a:gd name="connsiteX28" fmla="*/ 413636 w 8241923"/>
              <a:gd name="connsiteY28" fmla="*/ 625085 h 5151788"/>
              <a:gd name="connsiteX0" fmla="*/ 413636 w 8241923"/>
              <a:gd name="connsiteY0" fmla="*/ 625085 h 4799984"/>
              <a:gd name="connsiteX1" fmla="*/ 1038721 w 8241923"/>
              <a:gd name="connsiteY1" fmla="*/ 0 h 4799984"/>
              <a:gd name="connsiteX2" fmla="*/ 1718351 w 8241923"/>
              <a:gd name="connsiteY2" fmla="*/ 0 h 4799984"/>
              <a:gd name="connsiteX3" fmla="*/ 1718351 w 8241923"/>
              <a:gd name="connsiteY3" fmla="*/ 0 h 4799984"/>
              <a:gd name="connsiteX4" fmla="*/ 3675422 w 8241923"/>
              <a:gd name="connsiteY4" fmla="*/ 0 h 4799984"/>
              <a:gd name="connsiteX5" fmla="*/ 7616838 w 8241923"/>
              <a:gd name="connsiteY5" fmla="*/ 0 h 4799984"/>
              <a:gd name="connsiteX6" fmla="*/ 8241923 w 8241923"/>
              <a:gd name="connsiteY6" fmla="*/ 625085 h 4799984"/>
              <a:gd name="connsiteX7" fmla="*/ 8241923 w 8241923"/>
              <a:gd name="connsiteY7" fmla="*/ 2187755 h 4799984"/>
              <a:gd name="connsiteX8" fmla="*/ 8241923 w 8241923"/>
              <a:gd name="connsiteY8" fmla="*/ 2187755 h 4799984"/>
              <a:gd name="connsiteX9" fmla="*/ 8241923 w 8241923"/>
              <a:gd name="connsiteY9" fmla="*/ 3125364 h 4799984"/>
              <a:gd name="connsiteX10" fmla="*/ 8241923 w 8241923"/>
              <a:gd name="connsiteY10" fmla="*/ 3125352 h 4799984"/>
              <a:gd name="connsiteX11" fmla="*/ 7824866 w 8241923"/>
              <a:gd name="connsiteY11" fmla="*/ 4279057 h 4799984"/>
              <a:gd name="connsiteX12" fmla="*/ 6297703 w 8241923"/>
              <a:gd name="connsiteY12" fmla="*/ 4784759 h 4799984"/>
              <a:gd name="connsiteX13" fmla="*/ 7333023 w 8241923"/>
              <a:gd name="connsiteY13" fmla="*/ 3810397 h 4799984"/>
              <a:gd name="connsiteX14" fmla="*/ 6580682 w 8241923"/>
              <a:gd name="connsiteY14" fmla="*/ 3724420 h 4799984"/>
              <a:gd name="connsiteX15" fmla="*/ 5996066 w 8241923"/>
              <a:gd name="connsiteY15" fmla="*/ 4084184 h 4799984"/>
              <a:gd name="connsiteX16" fmla="*/ 5246558 w 8241923"/>
              <a:gd name="connsiteY16" fmla="*/ 4024223 h 4799984"/>
              <a:gd name="connsiteX17" fmla="*/ 4377129 w 8241923"/>
              <a:gd name="connsiteY17" fmla="*/ 4398979 h 4799984"/>
              <a:gd name="connsiteX18" fmla="*/ 3435257 w 8241923"/>
              <a:gd name="connsiteY18" fmla="*/ 3978954 h 4799984"/>
              <a:gd name="connsiteX19" fmla="*/ 1160310 w 8241923"/>
              <a:gd name="connsiteY19" fmla="*/ 3867463 h 4799984"/>
              <a:gd name="connsiteX20" fmla="*/ 1568449 w 8241923"/>
              <a:gd name="connsiteY20" fmla="*/ 3870358 h 4799984"/>
              <a:gd name="connsiteX21" fmla="*/ 2118013 w 8241923"/>
              <a:gd name="connsiteY21" fmla="*/ 3600536 h 4799984"/>
              <a:gd name="connsiteX22" fmla="*/ 1535065 w 8241923"/>
              <a:gd name="connsiteY22" fmla="*/ 3372787 h 4799984"/>
              <a:gd name="connsiteX23" fmla="*/ 1133164 w 8241923"/>
              <a:gd name="connsiteY23" fmla="*/ 3050400 h 4799984"/>
              <a:gd name="connsiteX24" fmla="*/ 668470 w 8241923"/>
              <a:gd name="connsiteY24" fmla="*/ 2885520 h 4799984"/>
              <a:gd name="connsiteX25" fmla="*/ 413636 w 8241923"/>
              <a:gd name="connsiteY25" fmla="*/ 2187755 h 4799984"/>
              <a:gd name="connsiteX26" fmla="*/ 413636 w 8241923"/>
              <a:gd name="connsiteY26" fmla="*/ 2187755 h 4799984"/>
              <a:gd name="connsiteX27" fmla="*/ 0 w 8241923"/>
              <a:gd name="connsiteY27" fmla="*/ 1340985 h 4799984"/>
              <a:gd name="connsiteX28" fmla="*/ 413636 w 8241923"/>
              <a:gd name="connsiteY28" fmla="*/ 625085 h 4799984"/>
              <a:gd name="connsiteX0" fmla="*/ 413636 w 8241923"/>
              <a:gd name="connsiteY0" fmla="*/ 625085 h 4411948"/>
              <a:gd name="connsiteX1" fmla="*/ 1038721 w 8241923"/>
              <a:gd name="connsiteY1" fmla="*/ 0 h 4411948"/>
              <a:gd name="connsiteX2" fmla="*/ 1718351 w 8241923"/>
              <a:gd name="connsiteY2" fmla="*/ 0 h 4411948"/>
              <a:gd name="connsiteX3" fmla="*/ 1718351 w 8241923"/>
              <a:gd name="connsiteY3" fmla="*/ 0 h 4411948"/>
              <a:gd name="connsiteX4" fmla="*/ 3675422 w 8241923"/>
              <a:gd name="connsiteY4" fmla="*/ 0 h 4411948"/>
              <a:gd name="connsiteX5" fmla="*/ 7616838 w 8241923"/>
              <a:gd name="connsiteY5" fmla="*/ 0 h 4411948"/>
              <a:gd name="connsiteX6" fmla="*/ 8241923 w 8241923"/>
              <a:gd name="connsiteY6" fmla="*/ 625085 h 4411948"/>
              <a:gd name="connsiteX7" fmla="*/ 8241923 w 8241923"/>
              <a:gd name="connsiteY7" fmla="*/ 2187755 h 4411948"/>
              <a:gd name="connsiteX8" fmla="*/ 8241923 w 8241923"/>
              <a:gd name="connsiteY8" fmla="*/ 2187755 h 4411948"/>
              <a:gd name="connsiteX9" fmla="*/ 8241923 w 8241923"/>
              <a:gd name="connsiteY9" fmla="*/ 3125364 h 4411948"/>
              <a:gd name="connsiteX10" fmla="*/ 8241923 w 8241923"/>
              <a:gd name="connsiteY10" fmla="*/ 3125352 h 4411948"/>
              <a:gd name="connsiteX11" fmla="*/ 7824866 w 8241923"/>
              <a:gd name="connsiteY11" fmla="*/ 4279057 h 4411948"/>
              <a:gd name="connsiteX12" fmla="*/ 7287053 w 8241923"/>
              <a:gd name="connsiteY12" fmla="*/ 3810398 h 4411948"/>
              <a:gd name="connsiteX13" fmla="*/ 7333023 w 8241923"/>
              <a:gd name="connsiteY13" fmla="*/ 3810397 h 4411948"/>
              <a:gd name="connsiteX14" fmla="*/ 6580682 w 8241923"/>
              <a:gd name="connsiteY14" fmla="*/ 3724420 h 4411948"/>
              <a:gd name="connsiteX15" fmla="*/ 5996066 w 8241923"/>
              <a:gd name="connsiteY15" fmla="*/ 4084184 h 4411948"/>
              <a:gd name="connsiteX16" fmla="*/ 5246558 w 8241923"/>
              <a:gd name="connsiteY16" fmla="*/ 4024223 h 4411948"/>
              <a:gd name="connsiteX17" fmla="*/ 4377129 w 8241923"/>
              <a:gd name="connsiteY17" fmla="*/ 4398979 h 4411948"/>
              <a:gd name="connsiteX18" fmla="*/ 3435257 w 8241923"/>
              <a:gd name="connsiteY18" fmla="*/ 3978954 h 4411948"/>
              <a:gd name="connsiteX19" fmla="*/ 1160310 w 8241923"/>
              <a:gd name="connsiteY19" fmla="*/ 3867463 h 4411948"/>
              <a:gd name="connsiteX20" fmla="*/ 1568449 w 8241923"/>
              <a:gd name="connsiteY20" fmla="*/ 3870358 h 4411948"/>
              <a:gd name="connsiteX21" fmla="*/ 2118013 w 8241923"/>
              <a:gd name="connsiteY21" fmla="*/ 3600536 h 4411948"/>
              <a:gd name="connsiteX22" fmla="*/ 1535065 w 8241923"/>
              <a:gd name="connsiteY22" fmla="*/ 3372787 h 4411948"/>
              <a:gd name="connsiteX23" fmla="*/ 1133164 w 8241923"/>
              <a:gd name="connsiteY23" fmla="*/ 3050400 h 4411948"/>
              <a:gd name="connsiteX24" fmla="*/ 668470 w 8241923"/>
              <a:gd name="connsiteY24" fmla="*/ 2885520 h 4411948"/>
              <a:gd name="connsiteX25" fmla="*/ 413636 w 8241923"/>
              <a:gd name="connsiteY25" fmla="*/ 2187755 h 4411948"/>
              <a:gd name="connsiteX26" fmla="*/ 413636 w 8241923"/>
              <a:gd name="connsiteY26" fmla="*/ 2187755 h 4411948"/>
              <a:gd name="connsiteX27" fmla="*/ 0 w 8241923"/>
              <a:gd name="connsiteY27" fmla="*/ 1340985 h 4411948"/>
              <a:gd name="connsiteX28" fmla="*/ 413636 w 8241923"/>
              <a:gd name="connsiteY28" fmla="*/ 625085 h 4411948"/>
              <a:gd name="connsiteX0" fmla="*/ 413636 w 8241923"/>
              <a:gd name="connsiteY0" fmla="*/ 625085 h 4411948"/>
              <a:gd name="connsiteX1" fmla="*/ 1038721 w 8241923"/>
              <a:gd name="connsiteY1" fmla="*/ 0 h 4411948"/>
              <a:gd name="connsiteX2" fmla="*/ 1718351 w 8241923"/>
              <a:gd name="connsiteY2" fmla="*/ 0 h 4411948"/>
              <a:gd name="connsiteX3" fmla="*/ 1718351 w 8241923"/>
              <a:gd name="connsiteY3" fmla="*/ 0 h 4411948"/>
              <a:gd name="connsiteX4" fmla="*/ 3675422 w 8241923"/>
              <a:gd name="connsiteY4" fmla="*/ 0 h 4411948"/>
              <a:gd name="connsiteX5" fmla="*/ 7616838 w 8241923"/>
              <a:gd name="connsiteY5" fmla="*/ 0 h 4411948"/>
              <a:gd name="connsiteX6" fmla="*/ 8241923 w 8241923"/>
              <a:gd name="connsiteY6" fmla="*/ 625085 h 4411948"/>
              <a:gd name="connsiteX7" fmla="*/ 8241923 w 8241923"/>
              <a:gd name="connsiteY7" fmla="*/ 2187755 h 4411948"/>
              <a:gd name="connsiteX8" fmla="*/ 8241923 w 8241923"/>
              <a:gd name="connsiteY8" fmla="*/ 2187755 h 4411948"/>
              <a:gd name="connsiteX9" fmla="*/ 8241923 w 8241923"/>
              <a:gd name="connsiteY9" fmla="*/ 3125364 h 4411948"/>
              <a:gd name="connsiteX10" fmla="*/ 8241923 w 8241923"/>
              <a:gd name="connsiteY10" fmla="*/ 3125352 h 4411948"/>
              <a:gd name="connsiteX11" fmla="*/ 7555043 w 8241923"/>
              <a:gd name="connsiteY11" fmla="*/ 3994244 h 4411948"/>
              <a:gd name="connsiteX12" fmla="*/ 7287053 w 8241923"/>
              <a:gd name="connsiteY12" fmla="*/ 3810398 h 4411948"/>
              <a:gd name="connsiteX13" fmla="*/ 7333023 w 8241923"/>
              <a:gd name="connsiteY13" fmla="*/ 3810397 h 4411948"/>
              <a:gd name="connsiteX14" fmla="*/ 6580682 w 8241923"/>
              <a:gd name="connsiteY14" fmla="*/ 3724420 h 4411948"/>
              <a:gd name="connsiteX15" fmla="*/ 5996066 w 8241923"/>
              <a:gd name="connsiteY15" fmla="*/ 4084184 h 4411948"/>
              <a:gd name="connsiteX16" fmla="*/ 5246558 w 8241923"/>
              <a:gd name="connsiteY16" fmla="*/ 4024223 h 4411948"/>
              <a:gd name="connsiteX17" fmla="*/ 4377129 w 8241923"/>
              <a:gd name="connsiteY17" fmla="*/ 4398979 h 4411948"/>
              <a:gd name="connsiteX18" fmla="*/ 3435257 w 8241923"/>
              <a:gd name="connsiteY18" fmla="*/ 3978954 h 4411948"/>
              <a:gd name="connsiteX19" fmla="*/ 1160310 w 8241923"/>
              <a:gd name="connsiteY19" fmla="*/ 3867463 h 4411948"/>
              <a:gd name="connsiteX20" fmla="*/ 1568449 w 8241923"/>
              <a:gd name="connsiteY20" fmla="*/ 3870358 h 4411948"/>
              <a:gd name="connsiteX21" fmla="*/ 2118013 w 8241923"/>
              <a:gd name="connsiteY21" fmla="*/ 3600536 h 4411948"/>
              <a:gd name="connsiteX22" fmla="*/ 1535065 w 8241923"/>
              <a:gd name="connsiteY22" fmla="*/ 3372787 h 4411948"/>
              <a:gd name="connsiteX23" fmla="*/ 1133164 w 8241923"/>
              <a:gd name="connsiteY23" fmla="*/ 3050400 h 4411948"/>
              <a:gd name="connsiteX24" fmla="*/ 668470 w 8241923"/>
              <a:gd name="connsiteY24" fmla="*/ 2885520 h 4411948"/>
              <a:gd name="connsiteX25" fmla="*/ 413636 w 8241923"/>
              <a:gd name="connsiteY25" fmla="*/ 2187755 h 4411948"/>
              <a:gd name="connsiteX26" fmla="*/ 413636 w 8241923"/>
              <a:gd name="connsiteY26" fmla="*/ 2187755 h 4411948"/>
              <a:gd name="connsiteX27" fmla="*/ 0 w 8241923"/>
              <a:gd name="connsiteY27" fmla="*/ 1340985 h 4411948"/>
              <a:gd name="connsiteX28" fmla="*/ 413636 w 8241923"/>
              <a:gd name="connsiteY28" fmla="*/ 625085 h 4411948"/>
              <a:gd name="connsiteX0" fmla="*/ 413636 w 8241923"/>
              <a:gd name="connsiteY0" fmla="*/ 625085 h 4411948"/>
              <a:gd name="connsiteX1" fmla="*/ 1038721 w 8241923"/>
              <a:gd name="connsiteY1" fmla="*/ 0 h 4411948"/>
              <a:gd name="connsiteX2" fmla="*/ 1718351 w 8241923"/>
              <a:gd name="connsiteY2" fmla="*/ 0 h 4411948"/>
              <a:gd name="connsiteX3" fmla="*/ 1718351 w 8241923"/>
              <a:gd name="connsiteY3" fmla="*/ 0 h 4411948"/>
              <a:gd name="connsiteX4" fmla="*/ 3675422 w 8241923"/>
              <a:gd name="connsiteY4" fmla="*/ 0 h 4411948"/>
              <a:gd name="connsiteX5" fmla="*/ 7616838 w 8241923"/>
              <a:gd name="connsiteY5" fmla="*/ 0 h 4411948"/>
              <a:gd name="connsiteX6" fmla="*/ 8241923 w 8241923"/>
              <a:gd name="connsiteY6" fmla="*/ 625085 h 4411948"/>
              <a:gd name="connsiteX7" fmla="*/ 8241923 w 8241923"/>
              <a:gd name="connsiteY7" fmla="*/ 2187755 h 4411948"/>
              <a:gd name="connsiteX8" fmla="*/ 8241923 w 8241923"/>
              <a:gd name="connsiteY8" fmla="*/ 2187755 h 4411948"/>
              <a:gd name="connsiteX9" fmla="*/ 8241923 w 8241923"/>
              <a:gd name="connsiteY9" fmla="*/ 3125364 h 4411948"/>
              <a:gd name="connsiteX10" fmla="*/ 8241923 w 8241923"/>
              <a:gd name="connsiteY10" fmla="*/ 3125352 h 4411948"/>
              <a:gd name="connsiteX11" fmla="*/ 7555043 w 8241923"/>
              <a:gd name="connsiteY11" fmla="*/ 3994244 h 4411948"/>
              <a:gd name="connsiteX12" fmla="*/ 7287053 w 8241923"/>
              <a:gd name="connsiteY12" fmla="*/ 3810398 h 4411948"/>
              <a:gd name="connsiteX13" fmla="*/ 7333023 w 8241923"/>
              <a:gd name="connsiteY13" fmla="*/ 3810397 h 4411948"/>
              <a:gd name="connsiteX14" fmla="*/ 6580682 w 8241923"/>
              <a:gd name="connsiteY14" fmla="*/ 3724420 h 4411948"/>
              <a:gd name="connsiteX15" fmla="*/ 5996066 w 8241923"/>
              <a:gd name="connsiteY15" fmla="*/ 4084184 h 4411948"/>
              <a:gd name="connsiteX16" fmla="*/ 5246558 w 8241923"/>
              <a:gd name="connsiteY16" fmla="*/ 4024223 h 4411948"/>
              <a:gd name="connsiteX17" fmla="*/ 4377129 w 8241923"/>
              <a:gd name="connsiteY17" fmla="*/ 4398979 h 4411948"/>
              <a:gd name="connsiteX18" fmla="*/ 3435257 w 8241923"/>
              <a:gd name="connsiteY18" fmla="*/ 3978954 h 4411948"/>
              <a:gd name="connsiteX19" fmla="*/ 1160310 w 8241923"/>
              <a:gd name="connsiteY19" fmla="*/ 3867463 h 4411948"/>
              <a:gd name="connsiteX20" fmla="*/ 1568449 w 8241923"/>
              <a:gd name="connsiteY20" fmla="*/ 3870358 h 4411948"/>
              <a:gd name="connsiteX21" fmla="*/ 2118013 w 8241923"/>
              <a:gd name="connsiteY21" fmla="*/ 3600536 h 4411948"/>
              <a:gd name="connsiteX22" fmla="*/ 1535065 w 8241923"/>
              <a:gd name="connsiteY22" fmla="*/ 3372787 h 4411948"/>
              <a:gd name="connsiteX23" fmla="*/ 1133164 w 8241923"/>
              <a:gd name="connsiteY23" fmla="*/ 3050400 h 4411948"/>
              <a:gd name="connsiteX24" fmla="*/ 668470 w 8241923"/>
              <a:gd name="connsiteY24" fmla="*/ 2885520 h 4411948"/>
              <a:gd name="connsiteX25" fmla="*/ 413636 w 8241923"/>
              <a:gd name="connsiteY25" fmla="*/ 2187755 h 4411948"/>
              <a:gd name="connsiteX26" fmla="*/ 413636 w 8241923"/>
              <a:gd name="connsiteY26" fmla="*/ 2187755 h 4411948"/>
              <a:gd name="connsiteX27" fmla="*/ 0 w 8241923"/>
              <a:gd name="connsiteY27" fmla="*/ 1340985 h 4411948"/>
              <a:gd name="connsiteX28" fmla="*/ 413636 w 8241923"/>
              <a:gd name="connsiteY28" fmla="*/ 625085 h 4411948"/>
              <a:gd name="connsiteX0" fmla="*/ 413636 w 8241923"/>
              <a:gd name="connsiteY0" fmla="*/ 640075 h 4426938"/>
              <a:gd name="connsiteX1" fmla="*/ 1038721 w 8241923"/>
              <a:gd name="connsiteY1" fmla="*/ 14990 h 4426938"/>
              <a:gd name="connsiteX2" fmla="*/ 1718351 w 8241923"/>
              <a:gd name="connsiteY2" fmla="*/ 14990 h 4426938"/>
              <a:gd name="connsiteX3" fmla="*/ 1718351 w 8241923"/>
              <a:gd name="connsiteY3" fmla="*/ 14990 h 4426938"/>
              <a:gd name="connsiteX4" fmla="*/ 3675422 w 8241923"/>
              <a:gd name="connsiteY4" fmla="*/ 14990 h 4426938"/>
              <a:gd name="connsiteX5" fmla="*/ 7871671 w 8241923"/>
              <a:gd name="connsiteY5" fmla="*/ 0 h 4426938"/>
              <a:gd name="connsiteX6" fmla="*/ 8241923 w 8241923"/>
              <a:gd name="connsiteY6" fmla="*/ 640075 h 4426938"/>
              <a:gd name="connsiteX7" fmla="*/ 8241923 w 8241923"/>
              <a:gd name="connsiteY7" fmla="*/ 2202745 h 4426938"/>
              <a:gd name="connsiteX8" fmla="*/ 8241923 w 8241923"/>
              <a:gd name="connsiteY8" fmla="*/ 2202745 h 4426938"/>
              <a:gd name="connsiteX9" fmla="*/ 8241923 w 8241923"/>
              <a:gd name="connsiteY9" fmla="*/ 3140354 h 4426938"/>
              <a:gd name="connsiteX10" fmla="*/ 8241923 w 8241923"/>
              <a:gd name="connsiteY10" fmla="*/ 3140342 h 4426938"/>
              <a:gd name="connsiteX11" fmla="*/ 7555043 w 8241923"/>
              <a:gd name="connsiteY11" fmla="*/ 4009234 h 4426938"/>
              <a:gd name="connsiteX12" fmla="*/ 7287053 w 8241923"/>
              <a:gd name="connsiteY12" fmla="*/ 3825388 h 4426938"/>
              <a:gd name="connsiteX13" fmla="*/ 7333023 w 8241923"/>
              <a:gd name="connsiteY13" fmla="*/ 3825387 h 4426938"/>
              <a:gd name="connsiteX14" fmla="*/ 6580682 w 8241923"/>
              <a:gd name="connsiteY14" fmla="*/ 3739410 h 4426938"/>
              <a:gd name="connsiteX15" fmla="*/ 5996066 w 8241923"/>
              <a:gd name="connsiteY15" fmla="*/ 4099174 h 4426938"/>
              <a:gd name="connsiteX16" fmla="*/ 5246558 w 8241923"/>
              <a:gd name="connsiteY16" fmla="*/ 4039213 h 4426938"/>
              <a:gd name="connsiteX17" fmla="*/ 4377129 w 8241923"/>
              <a:gd name="connsiteY17" fmla="*/ 4413969 h 4426938"/>
              <a:gd name="connsiteX18" fmla="*/ 3435257 w 8241923"/>
              <a:gd name="connsiteY18" fmla="*/ 3993944 h 4426938"/>
              <a:gd name="connsiteX19" fmla="*/ 1160310 w 8241923"/>
              <a:gd name="connsiteY19" fmla="*/ 3882453 h 4426938"/>
              <a:gd name="connsiteX20" fmla="*/ 1568449 w 8241923"/>
              <a:gd name="connsiteY20" fmla="*/ 3885348 h 4426938"/>
              <a:gd name="connsiteX21" fmla="*/ 2118013 w 8241923"/>
              <a:gd name="connsiteY21" fmla="*/ 3615526 h 4426938"/>
              <a:gd name="connsiteX22" fmla="*/ 1535065 w 8241923"/>
              <a:gd name="connsiteY22" fmla="*/ 3387777 h 4426938"/>
              <a:gd name="connsiteX23" fmla="*/ 1133164 w 8241923"/>
              <a:gd name="connsiteY23" fmla="*/ 3065390 h 4426938"/>
              <a:gd name="connsiteX24" fmla="*/ 668470 w 8241923"/>
              <a:gd name="connsiteY24" fmla="*/ 2900510 h 4426938"/>
              <a:gd name="connsiteX25" fmla="*/ 413636 w 8241923"/>
              <a:gd name="connsiteY25" fmla="*/ 2202745 h 4426938"/>
              <a:gd name="connsiteX26" fmla="*/ 413636 w 8241923"/>
              <a:gd name="connsiteY26" fmla="*/ 2202745 h 4426938"/>
              <a:gd name="connsiteX27" fmla="*/ 0 w 8241923"/>
              <a:gd name="connsiteY27" fmla="*/ 1355975 h 4426938"/>
              <a:gd name="connsiteX28" fmla="*/ 413636 w 8241923"/>
              <a:gd name="connsiteY28" fmla="*/ 640075 h 4426938"/>
              <a:gd name="connsiteX0" fmla="*/ 413636 w 8241923"/>
              <a:gd name="connsiteY0" fmla="*/ 1352749 h 5139612"/>
              <a:gd name="connsiteX1" fmla="*/ 1038721 w 8241923"/>
              <a:gd name="connsiteY1" fmla="*/ 727664 h 5139612"/>
              <a:gd name="connsiteX2" fmla="*/ 1718351 w 8241923"/>
              <a:gd name="connsiteY2" fmla="*/ 727664 h 5139612"/>
              <a:gd name="connsiteX3" fmla="*/ 1718351 w 8241923"/>
              <a:gd name="connsiteY3" fmla="*/ 727664 h 5139612"/>
              <a:gd name="connsiteX4" fmla="*/ 3675422 w 8241923"/>
              <a:gd name="connsiteY4" fmla="*/ 727664 h 5139612"/>
              <a:gd name="connsiteX5" fmla="*/ 7974768 w 8241923"/>
              <a:gd name="connsiteY5" fmla="*/ 5 h 5139612"/>
              <a:gd name="connsiteX6" fmla="*/ 7871671 w 8241923"/>
              <a:gd name="connsiteY6" fmla="*/ 712674 h 5139612"/>
              <a:gd name="connsiteX7" fmla="*/ 8241923 w 8241923"/>
              <a:gd name="connsiteY7" fmla="*/ 1352749 h 5139612"/>
              <a:gd name="connsiteX8" fmla="*/ 8241923 w 8241923"/>
              <a:gd name="connsiteY8" fmla="*/ 2915419 h 5139612"/>
              <a:gd name="connsiteX9" fmla="*/ 8241923 w 8241923"/>
              <a:gd name="connsiteY9" fmla="*/ 2915419 h 5139612"/>
              <a:gd name="connsiteX10" fmla="*/ 8241923 w 8241923"/>
              <a:gd name="connsiteY10" fmla="*/ 3853028 h 5139612"/>
              <a:gd name="connsiteX11" fmla="*/ 8241923 w 8241923"/>
              <a:gd name="connsiteY11" fmla="*/ 3853016 h 5139612"/>
              <a:gd name="connsiteX12" fmla="*/ 7555043 w 8241923"/>
              <a:gd name="connsiteY12" fmla="*/ 4721908 h 5139612"/>
              <a:gd name="connsiteX13" fmla="*/ 7287053 w 8241923"/>
              <a:gd name="connsiteY13" fmla="*/ 4538062 h 5139612"/>
              <a:gd name="connsiteX14" fmla="*/ 7333023 w 8241923"/>
              <a:gd name="connsiteY14" fmla="*/ 4538061 h 5139612"/>
              <a:gd name="connsiteX15" fmla="*/ 6580682 w 8241923"/>
              <a:gd name="connsiteY15" fmla="*/ 4452084 h 5139612"/>
              <a:gd name="connsiteX16" fmla="*/ 5996066 w 8241923"/>
              <a:gd name="connsiteY16" fmla="*/ 4811848 h 5139612"/>
              <a:gd name="connsiteX17" fmla="*/ 5246558 w 8241923"/>
              <a:gd name="connsiteY17" fmla="*/ 4751887 h 5139612"/>
              <a:gd name="connsiteX18" fmla="*/ 4377129 w 8241923"/>
              <a:gd name="connsiteY18" fmla="*/ 5126643 h 5139612"/>
              <a:gd name="connsiteX19" fmla="*/ 3435257 w 8241923"/>
              <a:gd name="connsiteY19" fmla="*/ 4706618 h 5139612"/>
              <a:gd name="connsiteX20" fmla="*/ 1160310 w 8241923"/>
              <a:gd name="connsiteY20" fmla="*/ 4595127 h 5139612"/>
              <a:gd name="connsiteX21" fmla="*/ 1568449 w 8241923"/>
              <a:gd name="connsiteY21" fmla="*/ 4598022 h 5139612"/>
              <a:gd name="connsiteX22" fmla="*/ 2118013 w 8241923"/>
              <a:gd name="connsiteY22" fmla="*/ 4328200 h 5139612"/>
              <a:gd name="connsiteX23" fmla="*/ 1535065 w 8241923"/>
              <a:gd name="connsiteY23" fmla="*/ 4100451 h 5139612"/>
              <a:gd name="connsiteX24" fmla="*/ 1133164 w 8241923"/>
              <a:gd name="connsiteY24" fmla="*/ 3778064 h 5139612"/>
              <a:gd name="connsiteX25" fmla="*/ 668470 w 8241923"/>
              <a:gd name="connsiteY25" fmla="*/ 3613184 h 5139612"/>
              <a:gd name="connsiteX26" fmla="*/ 413636 w 8241923"/>
              <a:gd name="connsiteY26" fmla="*/ 2915419 h 5139612"/>
              <a:gd name="connsiteX27" fmla="*/ 413636 w 8241923"/>
              <a:gd name="connsiteY27" fmla="*/ 2915419 h 5139612"/>
              <a:gd name="connsiteX28" fmla="*/ 0 w 8241923"/>
              <a:gd name="connsiteY28" fmla="*/ 2068649 h 5139612"/>
              <a:gd name="connsiteX29" fmla="*/ 413636 w 8241923"/>
              <a:gd name="connsiteY29" fmla="*/ 1352749 h 5139612"/>
              <a:gd name="connsiteX0" fmla="*/ 413636 w 8241923"/>
              <a:gd name="connsiteY0" fmla="*/ 1358799 h 5145662"/>
              <a:gd name="connsiteX1" fmla="*/ 1038721 w 8241923"/>
              <a:gd name="connsiteY1" fmla="*/ 733714 h 5145662"/>
              <a:gd name="connsiteX2" fmla="*/ 1718351 w 8241923"/>
              <a:gd name="connsiteY2" fmla="*/ 733714 h 5145662"/>
              <a:gd name="connsiteX3" fmla="*/ 1718351 w 8241923"/>
              <a:gd name="connsiteY3" fmla="*/ 733714 h 5145662"/>
              <a:gd name="connsiteX4" fmla="*/ 3675422 w 8241923"/>
              <a:gd name="connsiteY4" fmla="*/ 733714 h 5145662"/>
              <a:gd name="connsiteX5" fmla="*/ 6475751 w 8241923"/>
              <a:gd name="connsiteY5" fmla="*/ 635642 h 5145662"/>
              <a:gd name="connsiteX6" fmla="*/ 7974768 w 8241923"/>
              <a:gd name="connsiteY6" fmla="*/ 6055 h 5145662"/>
              <a:gd name="connsiteX7" fmla="*/ 7871671 w 8241923"/>
              <a:gd name="connsiteY7" fmla="*/ 718724 h 5145662"/>
              <a:gd name="connsiteX8" fmla="*/ 8241923 w 8241923"/>
              <a:gd name="connsiteY8" fmla="*/ 1358799 h 5145662"/>
              <a:gd name="connsiteX9" fmla="*/ 8241923 w 8241923"/>
              <a:gd name="connsiteY9" fmla="*/ 2921469 h 5145662"/>
              <a:gd name="connsiteX10" fmla="*/ 8241923 w 8241923"/>
              <a:gd name="connsiteY10" fmla="*/ 2921469 h 5145662"/>
              <a:gd name="connsiteX11" fmla="*/ 8241923 w 8241923"/>
              <a:gd name="connsiteY11" fmla="*/ 3859078 h 5145662"/>
              <a:gd name="connsiteX12" fmla="*/ 8241923 w 8241923"/>
              <a:gd name="connsiteY12" fmla="*/ 3859066 h 5145662"/>
              <a:gd name="connsiteX13" fmla="*/ 7555043 w 8241923"/>
              <a:gd name="connsiteY13" fmla="*/ 4727958 h 5145662"/>
              <a:gd name="connsiteX14" fmla="*/ 7287053 w 8241923"/>
              <a:gd name="connsiteY14" fmla="*/ 4544112 h 5145662"/>
              <a:gd name="connsiteX15" fmla="*/ 7333023 w 8241923"/>
              <a:gd name="connsiteY15" fmla="*/ 4544111 h 5145662"/>
              <a:gd name="connsiteX16" fmla="*/ 6580682 w 8241923"/>
              <a:gd name="connsiteY16" fmla="*/ 4458134 h 5145662"/>
              <a:gd name="connsiteX17" fmla="*/ 5996066 w 8241923"/>
              <a:gd name="connsiteY17" fmla="*/ 4817898 h 5145662"/>
              <a:gd name="connsiteX18" fmla="*/ 5246558 w 8241923"/>
              <a:gd name="connsiteY18" fmla="*/ 4757937 h 5145662"/>
              <a:gd name="connsiteX19" fmla="*/ 4377129 w 8241923"/>
              <a:gd name="connsiteY19" fmla="*/ 5132693 h 5145662"/>
              <a:gd name="connsiteX20" fmla="*/ 3435257 w 8241923"/>
              <a:gd name="connsiteY20" fmla="*/ 4712668 h 5145662"/>
              <a:gd name="connsiteX21" fmla="*/ 1160310 w 8241923"/>
              <a:gd name="connsiteY21" fmla="*/ 4601177 h 5145662"/>
              <a:gd name="connsiteX22" fmla="*/ 1568449 w 8241923"/>
              <a:gd name="connsiteY22" fmla="*/ 4604072 h 5145662"/>
              <a:gd name="connsiteX23" fmla="*/ 2118013 w 8241923"/>
              <a:gd name="connsiteY23" fmla="*/ 4334250 h 5145662"/>
              <a:gd name="connsiteX24" fmla="*/ 1535065 w 8241923"/>
              <a:gd name="connsiteY24" fmla="*/ 4106501 h 5145662"/>
              <a:gd name="connsiteX25" fmla="*/ 1133164 w 8241923"/>
              <a:gd name="connsiteY25" fmla="*/ 3784114 h 5145662"/>
              <a:gd name="connsiteX26" fmla="*/ 668470 w 8241923"/>
              <a:gd name="connsiteY26" fmla="*/ 3619234 h 5145662"/>
              <a:gd name="connsiteX27" fmla="*/ 413636 w 8241923"/>
              <a:gd name="connsiteY27" fmla="*/ 2921469 h 5145662"/>
              <a:gd name="connsiteX28" fmla="*/ 413636 w 8241923"/>
              <a:gd name="connsiteY28" fmla="*/ 2921469 h 5145662"/>
              <a:gd name="connsiteX29" fmla="*/ 0 w 8241923"/>
              <a:gd name="connsiteY29" fmla="*/ 2074699 h 5145662"/>
              <a:gd name="connsiteX30" fmla="*/ 413636 w 8241923"/>
              <a:gd name="connsiteY30" fmla="*/ 1358799 h 514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41923" h="5145662">
                <a:moveTo>
                  <a:pt x="413636" y="1358799"/>
                </a:moveTo>
                <a:cubicBezTo>
                  <a:pt x="413636" y="1013574"/>
                  <a:pt x="693496" y="733714"/>
                  <a:pt x="1038721" y="733714"/>
                </a:cubicBezTo>
                <a:lnTo>
                  <a:pt x="1718351" y="733714"/>
                </a:lnTo>
                <a:lnTo>
                  <a:pt x="1718351" y="733714"/>
                </a:lnTo>
                <a:lnTo>
                  <a:pt x="3675422" y="733714"/>
                </a:lnTo>
                <a:cubicBezTo>
                  <a:pt x="4418355" y="659907"/>
                  <a:pt x="5759193" y="756918"/>
                  <a:pt x="6475751" y="635642"/>
                </a:cubicBezTo>
                <a:cubicBezTo>
                  <a:pt x="7192309" y="514366"/>
                  <a:pt x="7692148" y="-65254"/>
                  <a:pt x="7974768" y="6055"/>
                </a:cubicBezTo>
                <a:lnTo>
                  <a:pt x="7871671" y="718724"/>
                </a:lnTo>
                <a:cubicBezTo>
                  <a:pt x="8216896" y="718724"/>
                  <a:pt x="8241923" y="1013574"/>
                  <a:pt x="8241923" y="1358799"/>
                </a:cubicBezTo>
                <a:lnTo>
                  <a:pt x="8241923" y="2921469"/>
                </a:lnTo>
                <a:lnTo>
                  <a:pt x="8241923" y="2921469"/>
                </a:lnTo>
                <a:lnTo>
                  <a:pt x="8241923" y="3859078"/>
                </a:lnTo>
                <a:lnTo>
                  <a:pt x="8241923" y="3859066"/>
                </a:lnTo>
                <a:cubicBezTo>
                  <a:pt x="8149928" y="4038856"/>
                  <a:pt x="7789139" y="4391430"/>
                  <a:pt x="7555043" y="4727958"/>
                </a:cubicBezTo>
                <a:cubicBezTo>
                  <a:pt x="7515819" y="4734702"/>
                  <a:pt x="7406502" y="4624720"/>
                  <a:pt x="7287053" y="4544112"/>
                </a:cubicBezTo>
                <a:lnTo>
                  <a:pt x="7333023" y="4544111"/>
                </a:lnTo>
                <a:cubicBezTo>
                  <a:pt x="7077246" y="4575413"/>
                  <a:pt x="6836459" y="4426832"/>
                  <a:pt x="6580682" y="4458134"/>
                </a:cubicBezTo>
                <a:cubicBezTo>
                  <a:pt x="6260892" y="4523091"/>
                  <a:pt x="6315856" y="4752941"/>
                  <a:pt x="5996066" y="4817898"/>
                </a:cubicBezTo>
                <a:cubicBezTo>
                  <a:pt x="5726243" y="4842882"/>
                  <a:pt x="5516381" y="4732953"/>
                  <a:pt x="5246558" y="4757937"/>
                </a:cubicBezTo>
                <a:lnTo>
                  <a:pt x="4377129" y="5132693"/>
                </a:lnTo>
                <a:cubicBezTo>
                  <a:pt x="3685029" y="5233238"/>
                  <a:pt x="3921426" y="4716310"/>
                  <a:pt x="3435257" y="4712668"/>
                </a:cubicBezTo>
                <a:cubicBezTo>
                  <a:pt x="3471420" y="4500619"/>
                  <a:pt x="1124147" y="4813226"/>
                  <a:pt x="1160310" y="4601177"/>
                </a:cubicBezTo>
                <a:lnTo>
                  <a:pt x="1568449" y="4604072"/>
                </a:lnTo>
                <a:cubicBezTo>
                  <a:pt x="1341906" y="4604072"/>
                  <a:pt x="2344556" y="4334250"/>
                  <a:pt x="2118013" y="4334250"/>
                </a:cubicBezTo>
                <a:cubicBezTo>
                  <a:pt x="1935065" y="4263813"/>
                  <a:pt x="1699207" y="4198190"/>
                  <a:pt x="1535065" y="4106501"/>
                </a:cubicBezTo>
                <a:cubicBezTo>
                  <a:pt x="1370923" y="4014812"/>
                  <a:pt x="1142685" y="3837843"/>
                  <a:pt x="1133164" y="3784114"/>
                </a:cubicBezTo>
                <a:lnTo>
                  <a:pt x="668470" y="3619234"/>
                </a:lnTo>
                <a:lnTo>
                  <a:pt x="413636" y="2921469"/>
                </a:lnTo>
                <a:lnTo>
                  <a:pt x="413636" y="2921469"/>
                </a:lnTo>
                <a:cubicBezTo>
                  <a:pt x="410669" y="2639212"/>
                  <a:pt x="2967" y="2356956"/>
                  <a:pt x="0" y="2074699"/>
                </a:cubicBezTo>
                <a:cubicBezTo>
                  <a:pt x="2967" y="1836066"/>
                  <a:pt x="410669" y="1597432"/>
                  <a:pt x="413636" y="1358799"/>
                </a:cubicBezTo>
                <a:close/>
              </a:path>
            </a:pathLst>
          </a:custGeom>
          <a:solidFill>
            <a:srgbClr val="D3399C"/>
          </a:solidFill>
          <a:ln>
            <a:solidFill>
              <a:srgbClr val="D3399C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6156176" y="1628800"/>
            <a:ext cx="2351572" cy="1657565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Эмоции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3" name="Облако 12"/>
          <p:cNvSpPr/>
          <p:nvPr/>
        </p:nvSpPr>
        <p:spPr>
          <a:xfrm>
            <a:off x="5292080" y="3501008"/>
            <a:ext cx="2304256" cy="154469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Восприятие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4" name="Облако 13"/>
          <p:cNvSpPr/>
          <p:nvPr/>
        </p:nvSpPr>
        <p:spPr>
          <a:xfrm>
            <a:off x="2555776" y="3284984"/>
            <a:ext cx="2053413" cy="1668735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5" name="Облако 14"/>
          <p:cNvSpPr/>
          <p:nvPr/>
        </p:nvSpPr>
        <p:spPr>
          <a:xfrm>
            <a:off x="3851920" y="1412776"/>
            <a:ext cx="1979933" cy="183408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6" name="Облако 15"/>
          <p:cNvSpPr/>
          <p:nvPr/>
        </p:nvSpPr>
        <p:spPr>
          <a:xfrm>
            <a:off x="1187624" y="1484784"/>
            <a:ext cx="2008362" cy="152505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Мышление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7" name="Picture 35" descr="солнце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49380">
            <a:off x="-20529" y="249656"/>
            <a:ext cx="1655763" cy="14446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38066" y="188640"/>
            <a:ext cx="6766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Воображение и другие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познавательные процессы</a:t>
            </a:r>
          </a:p>
        </p:txBody>
      </p:sp>
      <p:pic>
        <p:nvPicPr>
          <p:cNvPr id="18" name="Рисунок 17" descr="H:\д.сад\DSC0156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2074" y="5197760"/>
            <a:ext cx="2661926" cy="1751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H:\д.сад\DSC0156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963"/>
          <a:stretch/>
        </p:blipFill>
        <p:spPr bwMode="auto">
          <a:xfrm>
            <a:off x="2195736" y="5197760"/>
            <a:ext cx="2211070" cy="16602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46331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нек\Documents\мама\Мои рисунки\Фон\Bl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9304" y="-114300"/>
            <a:ext cx="9296400" cy="69723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511661" y="116632"/>
            <a:ext cx="6453628" cy="1584176"/>
          </a:xfrm>
          <a:prstGeom prst="roundRect">
            <a:avLst/>
          </a:prstGeom>
          <a:solidFill>
            <a:srgbClr val="D3399C"/>
          </a:solidFill>
          <a:ln>
            <a:solidFill>
              <a:srgbClr val="D3399C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Условия, способствующие развитию детского воображения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251520" y="1988840"/>
            <a:ext cx="2843808" cy="172819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речевые и мыслительные навыки</a:t>
            </a:r>
          </a:p>
        </p:txBody>
      </p:sp>
      <p:sp>
        <p:nvSpPr>
          <p:cNvPr id="7" name="Облако 6"/>
          <p:cNvSpPr/>
          <p:nvPr/>
        </p:nvSpPr>
        <p:spPr>
          <a:xfrm>
            <a:off x="6407696" y="2132856"/>
            <a:ext cx="2736304" cy="158417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Ориентировка  на личность ребенка 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395536" y="3845081"/>
            <a:ext cx="2699792" cy="176276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3203848" y="1916832"/>
            <a:ext cx="3168352" cy="162018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Стимулирование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</a:p>
        </p:txBody>
      </p:sp>
      <p:sp>
        <p:nvSpPr>
          <p:cNvPr id="10" name="Облако 9"/>
          <p:cNvSpPr/>
          <p:nvPr/>
        </p:nvSpPr>
        <p:spPr>
          <a:xfrm>
            <a:off x="3995936" y="4360384"/>
            <a:ext cx="2790642" cy="176276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Расширение, уточнение, обогащение опыта ребенка</a:t>
            </a:r>
          </a:p>
        </p:txBody>
      </p:sp>
      <p:pic>
        <p:nvPicPr>
          <p:cNvPr id="11" name="Рисунок 10" descr="7ae125dcab67"/>
          <p:cNvPicPr/>
          <p:nvPr/>
        </p:nvPicPr>
        <p:blipFill>
          <a:blip r:embed="rId3" cstate="print"/>
          <a:srcRect l="31674"/>
          <a:stretch>
            <a:fillRect/>
          </a:stretch>
        </p:blipFill>
        <p:spPr bwMode="auto">
          <a:xfrm>
            <a:off x="6786578" y="4357694"/>
            <a:ext cx="235742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:\д.сад\DSC0156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55" t="14390" r="24499" b="9963"/>
          <a:stretch/>
        </p:blipFill>
        <p:spPr bwMode="auto">
          <a:xfrm>
            <a:off x="1979712" y="5343942"/>
            <a:ext cx="2232248" cy="15140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4409" y="4357694"/>
            <a:ext cx="2602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«зона ближайшего развития» </a:t>
            </a:r>
          </a:p>
        </p:txBody>
      </p:sp>
      <p:pic>
        <p:nvPicPr>
          <p:cNvPr id="13" name="Рисунок 12" descr="H:\д.сад\DSC0157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10372" y="444597"/>
            <a:ext cx="2169279" cy="1495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633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нек\Documents\мама\Мои рисунки\Фон\Bl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146"/>
            <a:ext cx="9296400" cy="6972300"/>
          </a:xfrm>
          <a:prstGeom prst="rect">
            <a:avLst/>
          </a:prstGeom>
          <a:noFill/>
        </p:spPr>
      </p:pic>
      <p:sp>
        <p:nvSpPr>
          <p:cNvPr id="10" name="12-конечная звезда 9"/>
          <p:cNvSpPr/>
          <p:nvPr/>
        </p:nvSpPr>
        <p:spPr>
          <a:xfrm>
            <a:off x="107504" y="817421"/>
            <a:ext cx="2412268" cy="1891499"/>
          </a:xfrm>
          <a:prstGeom prst="star12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D3399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Посетить методические объединения и педагогические советы</a:t>
            </a:r>
          </a:p>
        </p:txBody>
      </p:sp>
      <p:sp>
        <p:nvSpPr>
          <p:cNvPr id="11" name="12-конечная звезда 10"/>
          <p:cNvSpPr/>
          <p:nvPr/>
        </p:nvSpPr>
        <p:spPr>
          <a:xfrm>
            <a:off x="3203848" y="67914"/>
            <a:ext cx="2376264" cy="1440160"/>
          </a:xfrm>
          <a:prstGeom prst="star12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D3399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Разработать рекомендации для родителей </a:t>
            </a:r>
          </a:p>
        </p:txBody>
      </p:sp>
      <p:sp>
        <p:nvSpPr>
          <p:cNvPr id="12" name="12-конечная звезда 11"/>
          <p:cNvSpPr/>
          <p:nvPr/>
        </p:nvSpPr>
        <p:spPr>
          <a:xfrm>
            <a:off x="6300192" y="661265"/>
            <a:ext cx="2592288" cy="1872208"/>
          </a:xfrm>
          <a:prstGeom prst="star12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D3399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Создать методическую копилку дидактических игр </a:t>
            </a:r>
          </a:p>
        </p:txBody>
      </p:sp>
      <p:sp>
        <p:nvSpPr>
          <p:cNvPr id="13" name="12-конечная звезда 12"/>
          <p:cNvSpPr/>
          <p:nvPr/>
        </p:nvSpPr>
        <p:spPr>
          <a:xfrm>
            <a:off x="323528" y="3302986"/>
            <a:ext cx="1800200" cy="1645357"/>
          </a:xfrm>
          <a:prstGeom prst="star12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D3399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Посетить занятия опытных педагогов</a:t>
            </a:r>
          </a:p>
        </p:txBody>
      </p:sp>
      <p:sp>
        <p:nvSpPr>
          <p:cNvPr id="14" name="12-конечная звезда 13"/>
          <p:cNvSpPr/>
          <p:nvPr/>
        </p:nvSpPr>
        <p:spPr>
          <a:xfrm>
            <a:off x="1619672" y="4948343"/>
            <a:ext cx="1980220" cy="1656184"/>
          </a:xfrm>
          <a:prstGeom prst="star12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D3399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Составить картотеку статей </a:t>
            </a:r>
          </a:p>
        </p:txBody>
      </p:sp>
      <p:sp>
        <p:nvSpPr>
          <p:cNvPr id="15" name="12-конечная звезда 14"/>
          <p:cNvSpPr/>
          <p:nvPr/>
        </p:nvSpPr>
        <p:spPr>
          <a:xfrm>
            <a:off x="4648200" y="4763427"/>
            <a:ext cx="2804120" cy="1944216"/>
          </a:xfrm>
          <a:prstGeom prst="star12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D3399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Познакомиться с программой дошкольного образования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рубежом</a:t>
            </a:r>
          </a:p>
        </p:txBody>
      </p:sp>
      <p:sp>
        <p:nvSpPr>
          <p:cNvPr id="16" name="12-конечная звезда 15"/>
          <p:cNvSpPr/>
          <p:nvPr/>
        </p:nvSpPr>
        <p:spPr>
          <a:xfrm>
            <a:off x="7054588" y="3140968"/>
            <a:ext cx="2089412" cy="1692188"/>
          </a:xfrm>
          <a:prstGeom prst="star12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D3399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Изучить психолого-педагогическую литературу </a:t>
            </a:r>
          </a:p>
        </p:txBody>
      </p:sp>
      <p:sp>
        <p:nvSpPr>
          <p:cNvPr id="17" name="12-конечная звезда 16"/>
          <p:cNvSpPr/>
          <p:nvPr/>
        </p:nvSpPr>
        <p:spPr>
          <a:xfrm>
            <a:off x="2519772" y="1772816"/>
            <a:ext cx="3924436" cy="3060340"/>
          </a:xfrm>
          <a:prstGeom prst="star12">
            <a:avLst/>
          </a:prstGeom>
          <a:solidFill>
            <a:srgbClr val="D3399C"/>
          </a:solidFill>
          <a:ln w="12700">
            <a:solidFill>
              <a:srgbClr val="D3399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203848" y="2341619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План профессионального самообразования </a:t>
            </a:r>
          </a:p>
        </p:txBody>
      </p:sp>
      <p:pic>
        <p:nvPicPr>
          <p:cNvPr id="19" name="Рисунок 18" descr="7ae125dcab67"/>
          <p:cNvPicPr/>
          <p:nvPr/>
        </p:nvPicPr>
        <p:blipFill>
          <a:blip r:embed="rId3" cstate="print"/>
          <a:srcRect l="31674"/>
          <a:stretch>
            <a:fillRect/>
          </a:stretch>
        </p:blipFill>
        <p:spPr bwMode="auto">
          <a:xfrm>
            <a:off x="7596336" y="4948343"/>
            <a:ext cx="1547664" cy="190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9041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нек\Documents\мама\Мои рисунки\Фон\Bl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114300"/>
            <a:ext cx="9296400" cy="6972300"/>
          </a:xfrm>
          <a:prstGeom prst="rect">
            <a:avLst/>
          </a:prstGeom>
          <a:noFill/>
        </p:spPr>
      </p:pic>
      <p:pic>
        <p:nvPicPr>
          <p:cNvPr id="5" name="Picture 4" descr="Картинка 21 из 7108"/>
          <p:cNvPicPr>
            <a:picLocks noChangeAspect="1" noChangeArrowheads="1"/>
          </p:cNvPicPr>
          <p:nvPr/>
        </p:nvPicPr>
        <p:blipFill>
          <a:blip r:embed="rId3" cstate="print"/>
          <a:srcRect l="1818" r="6818" b="35514"/>
          <a:stretch>
            <a:fillRect/>
          </a:stretch>
        </p:blipFill>
        <p:spPr bwMode="auto">
          <a:xfrm rot="20059206">
            <a:off x="-198595" y="409807"/>
            <a:ext cx="2183674" cy="1411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7ae125dcab67"/>
          <p:cNvPicPr/>
          <p:nvPr/>
        </p:nvPicPr>
        <p:blipFill>
          <a:blip r:embed="rId4" cstate="print"/>
          <a:srcRect l="31674"/>
          <a:stretch>
            <a:fillRect/>
          </a:stretch>
        </p:blipFill>
        <p:spPr bwMode="auto">
          <a:xfrm>
            <a:off x="6156176" y="4037363"/>
            <a:ext cx="235742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183038" y="543762"/>
            <a:ext cx="5832648" cy="3088934"/>
          </a:xfrm>
          <a:prstGeom prst="roundRect">
            <a:avLst/>
          </a:prstGeom>
          <a:solidFill>
            <a:srgbClr val="D3399C"/>
          </a:solidFill>
          <a:ln w="12700">
            <a:solidFill>
              <a:srgbClr val="D3399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2399062" y="764704"/>
            <a:ext cx="5400600" cy="2232248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66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Благодарю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за внимание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:\д.сад\DSC0155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4932039" cy="3140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386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1907704" y="2060848"/>
            <a:ext cx="5544616" cy="19236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анек\Documents\мама\Мои рисунки\Фон\Bl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9304" y="-114300"/>
            <a:ext cx="9296400" cy="69723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620688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ПОРТФОЛИО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6262" y="2348880"/>
            <a:ext cx="64260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Картинка 21 из 7108"/>
          <p:cNvPicPr>
            <a:picLocks noChangeAspect="1" noChangeArrowheads="1"/>
          </p:cNvPicPr>
          <p:nvPr/>
        </p:nvPicPr>
        <p:blipFill>
          <a:blip r:embed="rId3" cstate="print"/>
          <a:srcRect l="1818" r="6818" b="35514"/>
          <a:stretch>
            <a:fillRect/>
          </a:stretch>
        </p:blipFill>
        <p:spPr bwMode="auto">
          <a:xfrm rot="20059206">
            <a:off x="69606" y="7167"/>
            <a:ext cx="3132271" cy="2024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7ae125dcab67"/>
          <p:cNvPicPr/>
          <p:nvPr/>
        </p:nvPicPr>
        <p:blipFill>
          <a:blip r:embed="rId4" cstate="print"/>
          <a:srcRect l="31674"/>
          <a:stretch>
            <a:fillRect/>
          </a:stretch>
        </p:blipFill>
        <p:spPr bwMode="auto">
          <a:xfrm>
            <a:off x="6786578" y="4357694"/>
            <a:ext cx="235742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218871" y="1556792"/>
            <a:ext cx="7887681" cy="4536504"/>
          </a:xfrm>
          <a:custGeom>
            <a:avLst/>
            <a:gdLst>
              <a:gd name="connsiteX0" fmla="*/ 0 w 6426097"/>
              <a:gd name="connsiteY0" fmla="*/ 426389 h 2558281"/>
              <a:gd name="connsiteX1" fmla="*/ 426389 w 6426097"/>
              <a:gd name="connsiteY1" fmla="*/ 0 h 2558281"/>
              <a:gd name="connsiteX2" fmla="*/ 1071016 w 6426097"/>
              <a:gd name="connsiteY2" fmla="*/ 0 h 2558281"/>
              <a:gd name="connsiteX3" fmla="*/ 1071016 w 6426097"/>
              <a:gd name="connsiteY3" fmla="*/ 0 h 2558281"/>
              <a:gd name="connsiteX4" fmla="*/ 2677540 w 6426097"/>
              <a:gd name="connsiteY4" fmla="*/ 0 h 2558281"/>
              <a:gd name="connsiteX5" fmla="*/ 5999708 w 6426097"/>
              <a:gd name="connsiteY5" fmla="*/ 0 h 2558281"/>
              <a:gd name="connsiteX6" fmla="*/ 6426097 w 6426097"/>
              <a:gd name="connsiteY6" fmla="*/ 426389 h 2558281"/>
              <a:gd name="connsiteX7" fmla="*/ 6426097 w 6426097"/>
              <a:gd name="connsiteY7" fmla="*/ 1492331 h 2558281"/>
              <a:gd name="connsiteX8" fmla="*/ 6426097 w 6426097"/>
              <a:gd name="connsiteY8" fmla="*/ 1492331 h 2558281"/>
              <a:gd name="connsiteX9" fmla="*/ 6426097 w 6426097"/>
              <a:gd name="connsiteY9" fmla="*/ 2131901 h 2558281"/>
              <a:gd name="connsiteX10" fmla="*/ 6426097 w 6426097"/>
              <a:gd name="connsiteY10" fmla="*/ 2131892 h 2558281"/>
              <a:gd name="connsiteX11" fmla="*/ 5999708 w 6426097"/>
              <a:gd name="connsiteY11" fmla="*/ 2558281 h 2558281"/>
              <a:gd name="connsiteX12" fmla="*/ 2677540 w 6426097"/>
              <a:gd name="connsiteY12" fmla="*/ 2558281 h 2558281"/>
              <a:gd name="connsiteX13" fmla="*/ 1874300 w 6426097"/>
              <a:gd name="connsiteY13" fmla="*/ 2878066 h 2558281"/>
              <a:gd name="connsiteX14" fmla="*/ 1071016 w 6426097"/>
              <a:gd name="connsiteY14" fmla="*/ 2558281 h 2558281"/>
              <a:gd name="connsiteX15" fmla="*/ 426389 w 6426097"/>
              <a:gd name="connsiteY15" fmla="*/ 2558281 h 2558281"/>
              <a:gd name="connsiteX16" fmla="*/ 0 w 6426097"/>
              <a:gd name="connsiteY16" fmla="*/ 2131892 h 2558281"/>
              <a:gd name="connsiteX17" fmla="*/ 0 w 6426097"/>
              <a:gd name="connsiteY17" fmla="*/ 2131901 h 2558281"/>
              <a:gd name="connsiteX18" fmla="*/ 0 w 6426097"/>
              <a:gd name="connsiteY18" fmla="*/ 1492331 h 2558281"/>
              <a:gd name="connsiteX19" fmla="*/ 0 w 6426097"/>
              <a:gd name="connsiteY19" fmla="*/ 1492331 h 2558281"/>
              <a:gd name="connsiteX20" fmla="*/ 0 w 6426097"/>
              <a:gd name="connsiteY20" fmla="*/ 426389 h 2558281"/>
              <a:gd name="connsiteX0" fmla="*/ 0 w 6426097"/>
              <a:gd name="connsiteY0" fmla="*/ 981025 h 3432702"/>
              <a:gd name="connsiteX1" fmla="*/ 426389 w 6426097"/>
              <a:gd name="connsiteY1" fmla="*/ 554636 h 3432702"/>
              <a:gd name="connsiteX2" fmla="*/ 1071016 w 6426097"/>
              <a:gd name="connsiteY2" fmla="*/ 554636 h 3432702"/>
              <a:gd name="connsiteX3" fmla="*/ 1071016 w 6426097"/>
              <a:gd name="connsiteY3" fmla="*/ 554636 h 3432702"/>
              <a:gd name="connsiteX4" fmla="*/ 2962353 w 6426097"/>
              <a:gd name="connsiteY4" fmla="*/ 0 h 3432702"/>
              <a:gd name="connsiteX5" fmla="*/ 5999708 w 6426097"/>
              <a:gd name="connsiteY5" fmla="*/ 554636 h 3432702"/>
              <a:gd name="connsiteX6" fmla="*/ 6426097 w 6426097"/>
              <a:gd name="connsiteY6" fmla="*/ 981025 h 3432702"/>
              <a:gd name="connsiteX7" fmla="*/ 6426097 w 6426097"/>
              <a:gd name="connsiteY7" fmla="*/ 2046967 h 3432702"/>
              <a:gd name="connsiteX8" fmla="*/ 6426097 w 6426097"/>
              <a:gd name="connsiteY8" fmla="*/ 2046967 h 3432702"/>
              <a:gd name="connsiteX9" fmla="*/ 6426097 w 6426097"/>
              <a:gd name="connsiteY9" fmla="*/ 2686537 h 3432702"/>
              <a:gd name="connsiteX10" fmla="*/ 6426097 w 6426097"/>
              <a:gd name="connsiteY10" fmla="*/ 2686528 h 3432702"/>
              <a:gd name="connsiteX11" fmla="*/ 5999708 w 6426097"/>
              <a:gd name="connsiteY11" fmla="*/ 3112917 h 3432702"/>
              <a:gd name="connsiteX12" fmla="*/ 2677540 w 6426097"/>
              <a:gd name="connsiteY12" fmla="*/ 3112917 h 3432702"/>
              <a:gd name="connsiteX13" fmla="*/ 1874300 w 6426097"/>
              <a:gd name="connsiteY13" fmla="*/ 3432702 h 3432702"/>
              <a:gd name="connsiteX14" fmla="*/ 1071016 w 6426097"/>
              <a:gd name="connsiteY14" fmla="*/ 3112917 h 3432702"/>
              <a:gd name="connsiteX15" fmla="*/ 426389 w 6426097"/>
              <a:gd name="connsiteY15" fmla="*/ 3112917 h 3432702"/>
              <a:gd name="connsiteX16" fmla="*/ 0 w 6426097"/>
              <a:gd name="connsiteY16" fmla="*/ 2686528 h 3432702"/>
              <a:gd name="connsiteX17" fmla="*/ 0 w 6426097"/>
              <a:gd name="connsiteY17" fmla="*/ 2686537 h 3432702"/>
              <a:gd name="connsiteX18" fmla="*/ 0 w 6426097"/>
              <a:gd name="connsiteY18" fmla="*/ 2046967 h 3432702"/>
              <a:gd name="connsiteX19" fmla="*/ 0 w 6426097"/>
              <a:gd name="connsiteY19" fmla="*/ 2046967 h 3432702"/>
              <a:gd name="connsiteX20" fmla="*/ 0 w 6426097"/>
              <a:gd name="connsiteY20" fmla="*/ 981025 h 3432702"/>
              <a:gd name="connsiteX0" fmla="*/ 0 w 6426097"/>
              <a:gd name="connsiteY0" fmla="*/ 981025 h 3162879"/>
              <a:gd name="connsiteX1" fmla="*/ 426389 w 6426097"/>
              <a:gd name="connsiteY1" fmla="*/ 554636 h 3162879"/>
              <a:gd name="connsiteX2" fmla="*/ 1071016 w 6426097"/>
              <a:gd name="connsiteY2" fmla="*/ 554636 h 3162879"/>
              <a:gd name="connsiteX3" fmla="*/ 1071016 w 6426097"/>
              <a:gd name="connsiteY3" fmla="*/ 554636 h 3162879"/>
              <a:gd name="connsiteX4" fmla="*/ 2962353 w 6426097"/>
              <a:gd name="connsiteY4" fmla="*/ 0 h 3162879"/>
              <a:gd name="connsiteX5" fmla="*/ 5999708 w 6426097"/>
              <a:gd name="connsiteY5" fmla="*/ 554636 h 3162879"/>
              <a:gd name="connsiteX6" fmla="*/ 6426097 w 6426097"/>
              <a:gd name="connsiteY6" fmla="*/ 981025 h 3162879"/>
              <a:gd name="connsiteX7" fmla="*/ 6426097 w 6426097"/>
              <a:gd name="connsiteY7" fmla="*/ 2046967 h 3162879"/>
              <a:gd name="connsiteX8" fmla="*/ 6426097 w 6426097"/>
              <a:gd name="connsiteY8" fmla="*/ 2046967 h 3162879"/>
              <a:gd name="connsiteX9" fmla="*/ 6426097 w 6426097"/>
              <a:gd name="connsiteY9" fmla="*/ 2686537 h 3162879"/>
              <a:gd name="connsiteX10" fmla="*/ 6426097 w 6426097"/>
              <a:gd name="connsiteY10" fmla="*/ 2686528 h 3162879"/>
              <a:gd name="connsiteX11" fmla="*/ 5999708 w 6426097"/>
              <a:gd name="connsiteY11" fmla="*/ 3112917 h 3162879"/>
              <a:gd name="connsiteX12" fmla="*/ 2677540 w 6426097"/>
              <a:gd name="connsiteY12" fmla="*/ 3112917 h 3162879"/>
              <a:gd name="connsiteX13" fmla="*/ 1934261 w 6426097"/>
              <a:gd name="connsiteY13" fmla="*/ 3162879 h 3162879"/>
              <a:gd name="connsiteX14" fmla="*/ 1071016 w 6426097"/>
              <a:gd name="connsiteY14" fmla="*/ 3112917 h 3162879"/>
              <a:gd name="connsiteX15" fmla="*/ 426389 w 6426097"/>
              <a:gd name="connsiteY15" fmla="*/ 3112917 h 3162879"/>
              <a:gd name="connsiteX16" fmla="*/ 0 w 6426097"/>
              <a:gd name="connsiteY16" fmla="*/ 2686528 h 3162879"/>
              <a:gd name="connsiteX17" fmla="*/ 0 w 6426097"/>
              <a:gd name="connsiteY17" fmla="*/ 2686537 h 3162879"/>
              <a:gd name="connsiteX18" fmla="*/ 0 w 6426097"/>
              <a:gd name="connsiteY18" fmla="*/ 2046967 h 3162879"/>
              <a:gd name="connsiteX19" fmla="*/ 0 w 6426097"/>
              <a:gd name="connsiteY19" fmla="*/ 2046967 h 3162879"/>
              <a:gd name="connsiteX20" fmla="*/ 0 w 6426097"/>
              <a:gd name="connsiteY20" fmla="*/ 981025 h 3162879"/>
              <a:gd name="connsiteX0" fmla="*/ 0 w 6620969"/>
              <a:gd name="connsiteY0" fmla="*/ 981025 h 3162879"/>
              <a:gd name="connsiteX1" fmla="*/ 426389 w 6620969"/>
              <a:gd name="connsiteY1" fmla="*/ 554636 h 3162879"/>
              <a:gd name="connsiteX2" fmla="*/ 1071016 w 6620969"/>
              <a:gd name="connsiteY2" fmla="*/ 554636 h 3162879"/>
              <a:gd name="connsiteX3" fmla="*/ 1071016 w 6620969"/>
              <a:gd name="connsiteY3" fmla="*/ 554636 h 3162879"/>
              <a:gd name="connsiteX4" fmla="*/ 2962353 w 6620969"/>
              <a:gd name="connsiteY4" fmla="*/ 0 h 3162879"/>
              <a:gd name="connsiteX5" fmla="*/ 5999708 w 6620969"/>
              <a:gd name="connsiteY5" fmla="*/ 554636 h 3162879"/>
              <a:gd name="connsiteX6" fmla="*/ 6620969 w 6620969"/>
              <a:gd name="connsiteY6" fmla="*/ 2914756 h 3162879"/>
              <a:gd name="connsiteX7" fmla="*/ 6426097 w 6620969"/>
              <a:gd name="connsiteY7" fmla="*/ 2046967 h 3162879"/>
              <a:gd name="connsiteX8" fmla="*/ 6426097 w 6620969"/>
              <a:gd name="connsiteY8" fmla="*/ 2046967 h 3162879"/>
              <a:gd name="connsiteX9" fmla="*/ 6426097 w 6620969"/>
              <a:gd name="connsiteY9" fmla="*/ 2686537 h 3162879"/>
              <a:gd name="connsiteX10" fmla="*/ 6426097 w 6620969"/>
              <a:gd name="connsiteY10" fmla="*/ 2686528 h 3162879"/>
              <a:gd name="connsiteX11" fmla="*/ 5999708 w 6620969"/>
              <a:gd name="connsiteY11" fmla="*/ 3112917 h 3162879"/>
              <a:gd name="connsiteX12" fmla="*/ 2677540 w 6620969"/>
              <a:gd name="connsiteY12" fmla="*/ 3112917 h 3162879"/>
              <a:gd name="connsiteX13" fmla="*/ 1934261 w 6620969"/>
              <a:gd name="connsiteY13" fmla="*/ 3162879 h 3162879"/>
              <a:gd name="connsiteX14" fmla="*/ 1071016 w 6620969"/>
              <a:gd name="connsiteY14" fmla="*/ 3112917 h 3162879"/>
              <a:gd name="connsiteX15" fmla="*/ 426389 w 6620969"/>
              <a:gd name="connsiteY15" fmla="*/ 3112917 h 3162879"/>
              <a:gd name="connsiteX16" fmla="*/ 0 w 6620969"/>
              <a:gd name="connsiteY16" fmla="*/ 2686528 h 3162879"/>
              <a:gd name="connsiteX17" fmla="*/ 0 w 6620969"/>
              <a:gd name="connsiteY17" fmla="*/ 2686537 h 3162879"/>
              <a:gd name="connsiteX18" fmla="*/ 0 w 6620969"/>
              <a:gd name="connsiteY18" fmla="*/ 2046967 h 3162879"/>
              <a:gd name="connsiteX19" fmla="*/ 0 w 6620969"/>
              <a:gd name="connsiteY19" fmla="*/ 2046967 h 3162879"/>
              <a:gd name="connsiteX20" fmla="*/ 0 w 6620969"/>
              <a:gd name="connsiteY20" fmla="*/ 981025 h 3162879"/>
              <a:gd name="connsiteX0" fmla="*/ 0 w 6620969"/>
              <a:gd name="connsiteY0" fmla="*/ 981025 h 3787474"/>
              <a:gd name="connsiteX1" fmla="*/ 426389 w 6620969"/>
              <a:gd name="connsiteY1" fmla="*/ 554636 h 3787474"/>
              <a:gd name="connsiteX2" fmla="*/ 1071016 w 6620969"/>
              <a:gd name="connsiteY2" fmla="*/ 554636 h 3787474"/>
              <a:gd name="connsiteX3" fmla="*/ 1071016 w 6620969"/>
              <a:gd name="connsiteY3" fmla="*/ 554636 h 3787474"/>
              <a:gd name="connsiteX4" fmla="*/ 2962353 w 6620969"/>
              <a:gd name="connsiteY4" fmla="*/ 0 h 3787474"/>
              <a:gd name="connsiteX5" fmla="*/ 5999708 w 6620969"/>
              <a:gd name="connsiteY5" fmla="*/ 554636 h 3787474"/>
              <a:gd name="connsiteX6" fmla="*/ 6620969 w 6620969"/>
              <a:gd name="connsiteY6" fmla="*/ 2914756 h 3787474"/>
              <a:gd name="connsiteX7" fmla="*/ 6426097 w 6620969"/>
              <a:gd name="connsiteY7" fmla="*/ 2046967 h 3787474"/>
              <a:gd name="connsiteX8" fmla="*/ 6426097 w 6620969"/>
              <a:gd name="connsiteY8" fmla="*/ 2046967 h 3787474"/>
              <a:gd name="connsiteX9" fmla="*/ 6426097 w 6620969"/>
              <a:gd name="connsiteY9" fmla="*/ 2686537 h 3787474"/>
              <a:gd name="connsiteX10" fmla="*/ 6426097 w 6620969"/>
              <a:gd name="connsiteY10" fmla="*/ 2686528 h 3787474"/>
              <a:gd name="connsiteX11" fmla="*/ 5999708 w 6620969"/>
              <a:gd name="connsiteY11" fmla="*/ 3112917 h 3787474"/>
              <a:gd name="connsiteX12" fmla="*/ 2827441 w 6620969"/>
              <a:gd name="connsiteY12" fmla="*/ 3787474 h 3787474"/>
              <a:gd name="connsiteX13" fmla="*/ 1934261 w 6620969"/>
              <a:gd name="connsiteY13" fmla="*/ 3162879 h 3787474"/>
              <a:gd name="connsiteX14" fmla="*/ 1071016 w 6620969"/>
              <a:gd name="connsiteY14" fmla="*/ 3112917 h 3787474"/>
              <a:gd name="connsiteX15" fmla="*/ 426389 w 6620969"/>
              <a:gd name="connsiteY15" fmla="*/ 3112917 h 3787474"/>
              <a:gd name="connsiteX16" fmla="*/ 0 w 6620969"/>
              <a:gd name="connsiteY16" fmla="*/ 2686528 h 3787474"/>
              <a:gd name="connsiteX17" fmla="*/ 0 w 6620969"/>
              <a:gd name="connsiteY17" fmla="*/ 2686537 h 3787474"/>
              <a:gd name="connsiteX18" fmla="*/ 0 w 6620969"/>
              <a:gd name="connsiteY18" fmla="*/ 2046967 h 3787474"/>
              <a:gd name="connsiteX19" fmla="*/ 0 w 6620969"/>
              <a:gd name="connsiteY19" fmla="*/ 2046967 h 3787474"/>
              <a:gd name="connsiteX20" fmla="*/ 0 w 6620969"/>
              <a:gd name="connsiteY20" fmla="*/ 981025 h 3787474"/>
              <a:gd name="connsiteX0" fmla="*/ 464696 w 7085665"/>
              <a:gd name="connsiteY0" fmla="*/ 981025 h 3787474"/>
              <a:gd name="connsiteX1" fmla="*/ 891085 w 7085665"/>
              <a:gd name="connsiteY1" fmla="*/ 554636 h 3787474"/>
              <a:gd name="connsiteX2" fmla="*/ 1535712 w 7085665"/>
              <a:gd name="connsiteY2" fmla="*/ 554636 h 3787474"/>
              <a:gd name="connsiteX3" fmla="*/ 1535712 w 7085665"/>
              <a:gd name="connsiteY3" fmla="*/ 554636 h 3787474"/>
              <a:gd name="connsiteX4" fmla="*/ 3427049 w 7085665"/>
              <a:gd name="connsiteY4" fmla="*/ 0 h 3787474"/>
              <a:gd name="connsiteX5" fmla="*/ 6464404 w 7085665"/>
              <a:gd name="connsiteY5" fmla="*/ 554636 h 3787474"/>
              <a:gd name="connsiteX6" fmla="*/ 7085665 w 7085665"/>
              <a:gd name="connsiteY6" fmla="*/ 2914756 h 3787474"/>
              <a:gd name="connsiteX7" fmla="*/ 6890793 w 7085665"/>
              <a:gd name="connsiteY7" fmla="*/ 2046967 h 3787474"/>
              <a:gd name="connsiteX8" fmla="*/ 6890793 w 7085665"/>
              <a:gd name="connsiteY8" fmla="*/ 2046967 h 3787474"/>
              <a:gd name="connsiteX9" fmla="*/ 6890793 w 7085665"/>
              <a:gd name="connsiteY9" fmla="*/ 2686537 h 3787474"/>
              <a:gd name="connsiteX10" fmla="*/ 6890793 w 7085665"/>
              <a:gd name="connsiteY10" fmla="*/ 2686528 h 3787474"/>
              <a:gd name="connsiteX11" fmla="*/ 6464404 w 7085665"/>
              <a:gd name="connsiteY11" fmla="*/ 3112917 h 3787474"/>
              <a:gd name="connsiteX12" fmla="*/ 3292137 w 7085665"/>
              <a:gd name="connsiteY12" fmla="*/ 3787474 h 3787474"/>
              <a:gd name="connsiteX13" fmla="*/ 2398957 w 7085665"/>
              <a:gd name="connsiteY13" fmla="*/ 3162879 h 3787474"/>
              <a:gd name="connsiteX14" fmla="*/ 1535712 w 7085665"/>
              <a:gd name="connsiteY14" fmla="*/ 3112917 h 3787474"/>
              <a:gd name="connsiteX15" fmla="*/ 891085 w 7085665"/>
              <a:gd name="connsiteY15" fmla="*/ 3112917 h 3787474"/>
              <a:gd name="connsiteX16" fmla="*/ 464696 w 7085665"/>
              <a:gd name="connsiteY16" fmla="*/ 2686528 h 3787474"/>
              <a:gd name="connsiteX17" fmla="*/ 0 w 7085665"/>
              <a:gd name="connsiteY17" fmla="*/ 3406065 h 3787474"/>
              <a:gd name="connsiteX18" fmla="*/ 464696 w 7085665"/>
              <a:gd name="connsiteY18" fmla="*/ 2046967 h 3787474"/>
              <a:gd name="connsiteX19" fmla="*/ 464696 w 7085665"/>
              <a:gd name="connsiteY19" fmla="*/ 2046967 h 3787474"/>
              <a:gd name="connsiteX20" fmla="*/ 464696 w 7085665"/>
              <a:gd name="connsiteY20" fmla="*/ 981025 h 3787474"/>
              <a:gd name="connsiteX0" fmla="*/ 464696 w 7085665"/>
              <a:gd name="connsiteY0" fmla="*/ 981025 h 3787474"/>
              <a:gd name="connsiteX1" fmla="*/ 891085 w 7085665"/>
              <a:gd name="connsiteY1" fmla="*/ 554636 h 3787474"/>
              <a:gd name="connsiteX2" fmla="*/ 1535712 w 7085665"/>
              <a:gd name="connsiteY2" fmla="*/ 554636 h 3787474"/>
              <a:gd name="connsiteX3" fmla="*/ 1535712 w 7085665"/>
              <a:gd name="connsiteY3" fmla="*/ 554636 h 3787474"/>
              <a:gd name="connsiteX4" fmla="*/ 3427049 w 7085665"/>
              <a:gd name="connsiteY4" fmla="*/ 0 h 3787474"/>
              <a:gd name="connsiteX5" fmla="*/ 6464404 w 7085665"/>
              <a:gd name="connsiteY5" fmla="*/ 554636 h 3787474"/>
              <a:gd name="connsiteX6" fmla="*/ 7085665 w 7085665"/>
              <a:gd name="connsiteY6" fmla="*/ 2914756 h 3787474"/>
              <a:gd name="connsiteX7" fmla="*/ 6890793 w 7085665"/>
              <a:gd name="connsiteY7" fmla="*/ 2046967 h 3787474"/>
              <a:gd name="connsiteX8" fmla="*/ 6890793 w 7085665"/>
              <a:gd name="connsiteY8" fmla="*/ 2046967 h 3787474"/>
              <a:gd name="connsiteX9" fmla="*/ 6890793 w 7085665"/>
              <a:gd name="connsiteY9" fmla="*/ 2686537 h 3787474"/>
              <a:gd name="connsiteX10" fmla="*/ 6890793 w 7085665"/>
              <a:gd name="connsiteY10" fmla="*/ 2686528 h 3787474"/>
              <a:gd name="connsiteX11" fmla="*/ 6464404 w 7085665"/>
              <a:gd name="connsiteY11" fmla="*/ 3112917 h 3787474"/>
              <a:gd name="connsiteX12" fmla="*/ 3292137 w 7085665"/>
              <a:gd name="connsiteY12" fmla="*/ 3787474 h 3787474"/>
              <a:gd name="connsiteX13" fmla="*/ 2398957 w 7085665"/>
              <a:gd name="connsiteY13" fmla="*/ 3162879 h 3787474"/>
              <a:gd name="connsiteX14" fmla="*/ 1535712 w 7085665"/>
              <a:gd name="connsiteY14" fmla="*/ 3112917 h 3787474"/>
              <a:gd name="connsiteX15" fmla="*/ 891085 w 7085665"/>
              <a:gd name="connsiteY15" fmla="*/ 3112917 h 3787474"/>
              <a:gd name="connsiteX16" fmla="*/ 1573968 w 7085665"/>
              <a:gd name="connsiteY16" fmla="*/ 3106253 h 3787474"/>
              <a:gd name="connsiteX17" fmla="*/ 0 w 7085665"/>
              <a:gd name="connsiteY17" fmla="*/ 3406065 h 3787474"/>
              <a:gd name="connsiteX18" fmla="*/ 464696 w 7085665"/>
              <a:gd name="connsiteY18" fmla="*/ 2046967 h 3787474"/>
              <a:gd name="connsiteX19" fmla="*/ 464696 w 7085665"/>
              <a:gd name="connsiteY19" fmla="*/ 2046967 h 3787474"/>
              <a:gd name="connsiteX20" fmla="*/ 464696 w 7085665"/>
              <a:gd name="connsiteY20" fmla="*/ 981025 h 3787474"/>
              <a:gd name="connsiteX0" fmla="*/ 464696 w 7085665"/>
              <a:gd name="connsiteY0" fmla="*/ 981025 h 3787474"/>
              <a:gd name="connsiteX1" fmla="*/ 891085 w 7085665"/>
              <a:gd name="connsiteY1" fmla="*/ 554636 h 3787474"/>
              <a:gd name="connsiteX2" fmla="*/ 1535712 w 7085665"/>
              <a:gd name="connsiteY2" fmla="*/ 554636 h 3787474"/>
              <a:gd name="connsiteX3" fmla="*/ 1535712 w 7085665"/>
              <a:gd name="connsiteY3" fmla="*/ 554636 h 3787474"/>
              <a:gd name="connsiteX4" fmla="*/ 3427049 w 7085665"/>
              <a:gd name="connsiteY4" fmla="*/ 0 h 3787474"/>
              <a:gd name="connsiteX5" fmla="*/ 6464404 w 7085665"/>
              <a:gd name="connsiteY5" fmla="*/ 554636 h 3787474"/>
              <a:gd name="connsiteX6" fmla="*/ 7085665 w 7085665"/>
              <a:gd name="connsiteY6" fmla="*/ 2914756 h 3787474"/>
              <a:gd name="connsiteX7" fmla="*/ 6890793 w 7085665"/>
              <a:gd name="connsiteY7" fmla="*/ 2046967 h 3787474"/>
              <a:gd name="connsiteX8" fmla="*/ 6890793 w 7085665"/>
              <a:gd name="connsiteY8" fmla="*/ 2046967 h 3787474"/>
              <a:gd name="connsiteX9" fmla="*/ 6890793 w 7085665"/>
              <a:gd name="connsiteY9" fmla="*/ 2686537 h 3787474"/>
              <a:gd name="connsiteX10" fmla="*/ 6917027 w 7085665"/>
              <a:gd name="connsiteY10" fmla="*/ 2674013 h 3787474"/>
              <a:gd name="connsiteX11" fmla="*/ 6464404 w 7085665"/>
              <a:gd name="connsiteY11" fmla="*/ 3112917 h 3787474"/>
              <a:gd name="connsiteX12" fmla="*/ 3292137 w 7085665"/>
              <a:gd name="connsiteY12" fmla="*/ 3787474 h 3787474"/>
              <a:gd name="connsiteX13" fmla="*/ 2398957 w 7085665"/>
              <a:gd name="connsiteY13" fmla="*/ 3162879 h 3787474"/>
              <a:gd name="connsiteX14" fmla="*/ 1535712 w 7085665"/>
              <a:gd name="connsiteY14" fmla="*/ 3112917 h 3787474"/>
              <a:gd name="connsiteX15" fmla="*/ 891085 w 7085665"/>
              <a:gd name="connsiteY15" fmla="*/ 3112917 h 3787474"/>
              <a:gd name="connsiteX16" fmla="*/ 1573968 w 7085665"/>
              <a:gd name="connsiteY16" fmla="*/ 3106253 h 3787474"/>
              <a:gd name="connsiteX17" fmla="*/ 0 w 7085665"/>
              <a:gd name="connsiteY17" fmla="*/ 3406065 h 3787474"/>
              <a:gd name="connsiteX18" fmla="*/ 464696 w 7085665"/>
              <a:gd name="connsiteY18" fmla="*/ 2046967 h 3787474"/>
              <a:gd name="connsiteX19" fmla="*/ 464696 w 7085665"/>
              <a:gd name="connsiteY19" fmla="*/ 2046967 h 3787474"/>
              <a:gd name="connsiteX20" fmla="*/ 464696 w 7085665"/>
              <a:gd name="connsiteY20" fmla="*/ 981025 h 3787474"/>
              <a:gd name="connsiteX0" fmla="*/ 464696 w 7085665"/>
              <a:gd name="connsiteY0" fmla="*/ 981025 h 3787474"/>
              <a:gd name="connsiteX1" fmla="*/ 891085 w 7085665"/>
              <a:gd name="connsiteY1" fmla="*/ 554636 h 3787474"/>
              <a:gd name="connsiteX2" fmla="*/ 1535712 w 7085665"/>
              <a:gd name="connsiteY2" fmla="*/ 554636 h 3787474"/>
              <a:gd name="connsiteX3" fmla="*/ 1535712 w 7085665"/>
              <a:gd name="connsiteY3" fmla="*/ 554636 h 3787474"/>
              <a:gd name="connsiteX4" fmla="*/ 3427049 w 7085665"/>
              <a:gd name="connsiteY4" fmla="*/ 0 h 3787474"/>
              <a:gd name="connsiteX5" fmla="*/ 6464404 w 7085665"/>
              <a:gd name="connsiteY5" fmla="*/ 554636 h 3787474"/>
              <a:gd name="connsiteX6" fmla="*/ 7085665 w 7085665"/>
              <a:gd name="connsiteY6" fmla="*/ 2914756 h 3787474"/>
              <a:gd name="connsiteX7" fmla="*/ 6890793 w 7085665"/>
              <a:gd name="connsiteY7" fmla="*/ 2046967 h 3787474"/>
              <a:gd name="connsiteX8" fmla="*/ 6890793 w 7085665"/>
              <a:gd name="connsiteY8" fmla="*/ 2046967 h 3787474"/>
              <a:gd name="connsiteX9" fmla="*/ 5868521 w 7085665"/>
              <a:gd name="connsiteY9" fmla="*/ 2267060 h 3787474"/>
              <a:gd name="connsiteX10" fmla="*/ 6890793 w 7085665"/>
              <a:gd name="connsiteY10" fmla="*/ 2686537 h 3787474"/>
              <a:gd name="connsiteX11" fmla="*/ 6917027 w 7085665"/>
              <a:gd name="connsiteY11" fmla="*/ 2674013 h 3787474"/>
              <a:gd name="connsiteX12" fmla="*/ 6464404 w 7085665"/>
              <a:gd name="connsiteY12" fmla="*/ 3112917 h 3787474"/>
              <a:gd name="connsiteX13" fmla="*/ 3292137 w 7085665"/>
              <a:gd name="connsiteY13" fmla="*/ 3787474 h 3787474"/>
              <a:gd name="connsiteX14" fmla="*/ 2398957 w 7085665"/>
              <a:gd name="connsiteY14" fmla="*/ 3162879 h 3787474"/>
              <a:gd name="connsiteX15" fmla="*/ 1535712 w 7085665"/>
              <a:gd name="connsiteY15" fmla="*/ 3112917 h 3787474"/>
              <a:gd name="connsiteX16" fmla="*/ 891085 w 7085665"/>
              <a:gd name="connsiteY16" fmla="*/ 3112917 h 3787474"/>
              <a:gd name="connsiteX17" fmla="*/ 1573968 w 7085665"/>
              <a:gd name="connsiteY17" fmla="*/ 3106253 h 3787474"/>
              <a:gd name="connsiteX18" fmla="*/ 0 w 7085665"/>
              <a:gd name="connsiteY18" fmla="*/ 3406065 h 3787474"/>
              <a:gd name="connsiteX19" fmla="*/ 464696 w 7085665"/>
              <a:gd name="connsiteY19" fmla="*/ 2046967 h 3787474"/>
              <a:gd name="connsiteX20" fmla="*/ 464696 w 7085665"/>
              <a:gd name="connsiteY20" fmla="*/ 2046967 h 3787474"/>
              <a:gd name="connsiteX21" fmla="*/ 464696 w 7085665"/>
              <a:gd name="connsiteY21" fmla="*/ 981025 h 3787474"/>
              <a:gd name="connsiteX0" fmla="*/ 464696 w 7085665"/>
              <a:gd name="connsiteY0" fmla="*/ 981025 h 3787474"/>
              <a:gd name="connsiteX1" fmla="*/ 891085 w 7085665"/>
              <a:gd name="connsiteY1" fmla="*/ 554636 h 3787474"/>
              <a:gd name="connsiteX2" fmla="*/ 1535712 w 7085665"/>
              <a:gd name="connsiteY2" fmla="*/ 554636 h 3787474"/>
              <a:gd name="connsiteX3" fmla="*/ 1535712 w 7085665"/>
              <a:gd name="connsiteY3" fmla="*/ 554636 h 3787474"/>
              <a:gd name="connsiteX4" fmla="*/ 3427049 w 7085665"/>
              <a:gd name="connsiteY4" fmla="*/ 0 h 3787474"/>
              <a:gd name="connsiteX5" fmla="*/ 6464404 w 7085665"/>
              <a:gd name="connsiteY5" fmla="*/ 554636 h 3787474"/>
              <a:gd name="connsiteX6" fmla="*/ 7085665 w 7085665"/>
              <a:gd name="connsiteY6" fmla="*/ 2914756 h 3787474"/>
              <a:gd name="connsiteX7" fmla="*/ 6890793 w 7085665"/>
              <a:gd name="connsiteY7" fmla="*/ 2046967 h 3787474"/>
              <a:gd name="connsiteX8" fmla="*/ 6890793 w 7085665"/>
              <a:gd name="connsiteY8" fmla="*/ 2046967 h 3787474"/>
              <a:gd name="connsiteX9" fmla="*/ 5868521 w 7085665"/>
              <a:gd name="connsiteY9" fmla="*/ 2267060 h 3787474"/>
              <a:gd name="connsiteX10" fmla="*/ 6890793 w 7085665"/>
              <a:gd name="connsiteY10" fmla="*/ 2686537 h 3787474"/>
              <a:gd name="connsiteX11" fmla="*/ 5605330 w 7085665"/>
              <a:gd name="connsiteY11" fmla="*/ 2711559 h 3787474"/>
              <a:gd name="connsiteX12" fmla="*/ 6464404 w 7085665"/>
              <a:gd name="connsiteY12" fmla="*/ 3112917 h 3787474"/>
              <a:gd name="connsiteX13" fmla="*/ 3292137 w 7085665"/>
              <a:gd name="connsiteY13" fmla="*/ 3787474 h 3787474"/>
              <a:gd name="connsiteX14" fmla="*/ 2398957 w 7085665"/>
              <a:gd name="connsiteY14" fmla="*/ 3162879 h 3787474"/>
              <a:gd name="connsiteX15" fmla="*/ 1535712 w 7085665"/>
              <a:gd name="connsiteY15" fmla="*/ 3112917 h 3787474"/>
              <a:gd name="connsiteX16" fmla="*/ 891085 w 7085665"/>
              <a:gd name="connsiteY16" fmla="*/ 3112917 h 3787474"/>
              <a:gd name="connsiteX17" fmla="*/ 1573968 w 7085665"/>
              <a:gd name="connsiteY17" fmla="*/ 3106253 h 3787474"/>
              <a:gd name="connsiteX18" fmla="*/ 0 w 7085665"/>
              <a:gd name="connsiteY18" fmla="*/ 3406065 h 3787474"/>
              <a:gd name="connsiteX19" fmla="*/ 464696 w 7085665"/>
              <a:gd name="connsiteY19" fmla="*/ 2046967 h 3787474"/>
              <a:gd name="connsiteX20" fmla="*/ 464696 w 7085665"/>
              <a:gd name="connsiteY20" fmla="*/ 2046967 h 3787474"/>
              <a:gd name="connsiteX21" fmla="*/ 464696 w 7085665"/>
              <a:gd name="connsiteY21" fmla="*/ 981025 h 3787474"/>
              <a:gd name="connsiteX0" fmla="*/ 464696 w 7085665"/>
              <a:gd name="connsiteY0" fmla="*/ 981025 h 3787474"/>
              <a:gd name="connsiteX1" fmla="*/ 891085 w 7085665"/>
              <a:gd name="connsiteY1" fmla="*/ 554636 h 3787474"/>
              <a:gd name="connsiteX2" fmla="*/ 1535712 w 7085665"/>
              <a:gd name="connsiteY2" fmla="*/ 554636 h 3787474"/>
              <a:gd name="connsiteX3" fmla="*/ 1535712 w 7085665"/>
              <a:gd name="connsiteY3" fmla="*/ 554636 h 3787474"/>
              <a:gd name="connsiteX4" fmla="*/ 3427049 w 7085665"/>
              <a:gd name="connsiteY4" fmla="*/ 0 h 3787474"/>
              <a:gd name="connsiteX5" fmla="*/ 6464404 w 7085665"/>
              <a:gd name="connsiteY5" fmla="*/ 554636 h 3787474"/>
              <a:gd name="connsiteX6" fmla="*/ 7085665 w 7085665"/>
              <a:gd name="connsiteY6" fmla="*/ 2914756 h 3787474"/>
              <a:gd name="connsiteX7" fmla="*/ 6890793 w 7085665"/>
              <a:gd name="connsiteY7" fmla="*/ 2046967 h 3787474"/>
              <a:gd name="connsiteX8" fmla="*/ 6890793 w 7085665"/>
              <a:gd name="connsiteY8" fmla="*/ 2046967 h 3787474"/>
              <a:gd name="connsiteX9" fmla="*/ 5868521 w 7085665"/>
              <a:gd name="connsiteY9" fmla="*/ 2267060 h 3787474"/>
              <a:gd name="connsiteX10" fmla="*/ 5959487 w 7085665"/>
              <a:gd name="connsiteY10" fmla="*/ 2573901 h 3787474"/>
              <a:gd name="connsiteX11" fmla="*/ 5605330 w 7085665"/>
              <a:gd name="connsiteY11" fmla="*/ 2711559 h 3787474"/>
              <a:gd name="connsiteX12" fmla="*/ 6464404 w 7085665"/>
              <a:gd name="connsiteY12" fmla="*/ 3112917 h 3787474"/>
              <a:gd name="connsiteX13" fmla="*/ 3292137 w 7085665"/>
              <a:gd name="connsiteY13" fmla="*/ 3787474 h 3787474"/>
              <a:gd name="connsiteX14" fmla="*/ 2398957 w 7085665"/>
              <a:gd name="connsiteY14" fmla="*/ 3162879 h 3787474"/>
              <a:gd name="connsiteX15" fmla="*/ 1535712 w 7085665"/>
              <a:gd name="connsiteY15" fmla="*/ 3112917 h 3787474"/>
              <a:gd name="connsiteX16" fmla="*/ 891085 w 7085665"/>
              <a:gd name="connsiteY16" fmla="*/ 3112917 h 3787474"/>
              <a:gd name="connsiteX17" fmla="*/ 1573968 w 7085665"/>
              <a:gd name="connsiteY17" fmla="*/ 3106253 h 3787474"/>
              <a:gd name="connsiteX18" fmla="*/ 0 w 7085665"/>
              <a:gd name="connsiteY18" fmla="*/ 3406065 h 3787474"/>
              <a:gd name="connsiteX19" fmla="*/ 464696 w 7085665"/>
              <a:gd name="connsiteY19" fmla="*/ 2046967 h 3787474"/>
              <a:gd name="connsiteX20" fmla="*/ 464696 w 7085665"/>
              <a:gd name="connsiteY20" fmla="*/ 2046967 h 3787474"/>
              <a:gd name="connsiteX21" fmla="*/ 464696 w 7085665"/>
              <a:gd name="connsiteY21" fmla="*/ 981025 h 3787474"/>
              <a:gd name="connsiteX0" fmla="*/ 464696 w 7085665"/>
              <a:gd name="connsiteY0" fmla="*/ 981025 h 3787474"/>
              <a:gd name="connsiteX1" fmla="*/ 891085 w 7085665"/>
              <a:gd name="connsiteY1" fmla="*/ 554636 h 3787474"/>
              <a:gd name="connsiteX2" fmla="*/ 1535712 w 7085665"/>
              <a:gd name="connsiteY2" fmla="*/ 554636 h 3787474"/>
              <a:gd name="connsiteX3" fmla="*/ 1535712 w 7085665"/>
              <a:gd name="connsiteY3" fmla="*/ 554636 h 3787474"/>
              <a:gd name="connsiteX4" fmla="*/ 3427049 w 7085665"/>
              <a:gd name="connsiteY4" fmla="*/ 0 h 3787474"/>
              <a:gd name="connsiteX5" fmla="*/ 6464404 w 7085665"/>
              <a:gd name="connsiteY5" fmla="*/ 554636 h 3787474"/>
              <a:gd name="connsiteX6" fmla="*/ 7085665 w 7085665"/>
              <a:gd name="connsiteY6" fmla="*/ 2914756 h 3787474"/>
              <a:gd name="connsiteX7" fmla="*/ 6890793 w 7085665"/>
              <a:gd name="connsiteY7" fmla="*/ 2046967 h 3787474"/>
              <a:gd name="connsiteX8" fmla="*/ 6890793 w 7085665"/>
              <a:gd name="connsiteY8" fmla="*/ 2046967 h 3787474"/>
              <a:gd name="connsiteX9" fmla="*/ 5868521 w 7085665"/>
              <a:gd name="connsiteY9" fmla="*/ 2267060 h 3787474"/>
              <a:gd name="connsiteX10" fmla="*/ 5959487 w 7085665"/>
              <a:gd name="connsiteY10" fmla="*/ 2573901 h 3787474"/>
              <a:gd name="connsiteX11" fmla="*/ 5605330 w 7085665"/>
              <a:gd name="connsiteY11" fmla="*/ 2711559 h 3787474"/>
              <a:gd name="connsiteX12" fmla="*/ 5467514 w 7085665"/>
              <a:gd name="connsiteY12" fmla="*/ 3313159 h 3787474"/>
              <a:gd name="connsiteX13" fmla="*/ 3292137 w 7085665"/>
              <a:gd name="connsiteY13" fmla="*/ 3787474 h 3787474"/>
              <a:gd name="connsiteX14" fmla="*/ 2398957 w 7085665"/>
              <a:gd name="connsiteY14" fmla="*/ 3162879 h 3787474"/>
              <a:gd name="connsiteX15" fmla="*/ 1535712 w 7085665"/>
              <a:gd name="connsiteY15" fmla="*/ 3112917 h 3787474"/>
              <a:gd name="connsiteX16" fmla="*/ 891085 w 7085665"/>
              <a:gd name="connsiteY16" fmla="*/ 3112917 h 3787474"/>
              <a:gd name="connsiteX17" fmla="*/ 1573968 w 7085665"/>
              <a:gd name="connsiteY17" fmla="*/ 3106253 h 3787474"/>
              <a:gd name="connsiteX18" fmla="*/ 0 w 7085665"/>
              <a:gd name="connsiteY18" fmla="*/ 3406065 h 3787474"/>
              <a:gd name="connsiteX19" fmla="*/ 464696 w 7085665"/>
              <a:gd name="connsiteY19" fmla="*/ 2046967 h 3787474"/>
              <a:gd name="connsiteX20" fmla="*/ 464696 w 7085665"/>
              <a:gd name="connsiteY20" fmla="*/ 2046967 h 3787474"/>
              <a:gd name="connsiteX21" fmla="*/ 464696 w 7085665"/>
              <a:gd name="connsiteY21" fmla="*/ 981025 h 3787474"/>
              <a:gd name="connsiteX0" fmla="*/ 464696 w 6915144"/>
              <a:gd name="connsiteY0" fmla="*/ 981025 h 3787474"/>
              <a:gd name="connsiteX1" fmla="*/ 891085 w 6915144"/>
              <a:gd name="connsiteY1" fmla="*/ 554636 h 3787474"/>
              <a:gd name="connsiteX2" fmla="*/ 1535712 w 6915144"/>
              <a:gd name="connsiteY2" fmla="*/ 554636 h 3787474"/>
              <a:gd name="connsiteX3" fmla="*/ 1535712 w 6915144"/>
              <a:gd name="connsiteY3" fmla="*/ 554636 h 3787474"/>
              <a:gd name="connsiteX4" fmla="*/ 3427049 w 6915144"/>
              <a:gd name="connsiteY4" fmla="*/ 0 h 3787474"/>
              <a:gd name="connsiteX5" fmla="*/ 6464404 w 6915144"/>
              <a:gd name="connsiteY5" fmla="*/ 554636 h 3787474"/>
              <a:gd name="connsiteX6" fmla="*/ 6915144 w 6915144"/>
              <a:gd name="connsiteY6" fmla="*/ 2226425 h 3787474"/>
              <a:gd name="connsiteX7" fmla="*/ 6890793 w 6915144"/>
              <a:gd name="connsiteY7" fmla="*/ 2046967 h 3787474"/>
              <a:gd name="connsiteX8" fmla="*/ 6890793 w 6915144"/>
              <a:gd name="connsiteY8" fmla="*/ 2046967 h 3787474"/>
              <a:gd name="connsiteX9" fmla="*/ 5868521 w 6915144"/>
              <a:gd name="connsiteY9" fmla="*/ 2267060 h 3787474"/>
              <a:gd name="connsiteX10" fmla="*/ 5959487 w 6915144"/>
              <a:gd name="connsiteY10" fmla="*/ 2573901 h 3787474"/>
              <a:gd name="connsiteX11" fmla="*/ 5605330 w 6915144"/>
              <a:gd name="connsiteY11" fmla="*/ 2711559 h 3787474"/>
              <a:gd name="connsiteX12" fmla="*/ 5467514 w 6915144"/>
              <a:gd name="connsiteY12" fmla="*/ 3313159 h 3787474"/>
              <a:gd name="connsiteX13" fmla="*/ 3292137 w 6915144"/>
              <a:gd name="connsiteY13" fmla="*/ 3787474 h 3787474"/>
              <a:gd name="connsiteX14" fmla="*/ 2398957 w 6915144"/>
              <a:gd name="connsiteY14" fmla="*/ 3162879 h 3787474"/>
              <a:gd name="connsiteX15" fmla="*/ 1535712 w 6915144"/>
              <a:gd name="connsiteY15" fmla="*/ 3112917 h 3787474"/>
              <a:gd name="connsiteX16" fmla="*/ 891085 w 6915144"/>
              <a:gd name="connsiteY16" fmla="*/ 3112917 h 3787474"/>
              <a:gd name="connsiteX17" fmla="*/ 1573968 w 6915144"/>
              <a:gd name="connsiteY17" fmla="*/ 3106253 h 3787474"/>
              <a:gd name="connsiteX18" fmla="*/ 0 w 6915144"/>
              <a:gd name="connsiteY18" fmla="*/ 3406065 h 3787474"/>
              <a:gd name="connsiteX19" fmla="*/ 464696 w 6915144"/>
              <a:gd name="connsiteY19" fmla="*/ 2046967 h 3787474"/>
              <a:gd name="connsiteX20" fmla="*/ 464696 w 6915144"/>
              <a:gd name="connsiteY20" fmla="*/ 2046967 h 3787474"/>
              <a:gd name="connsiteX21" fmla="*/ 464696 w 6915144"/>
              <a:gd name="connsiteY21" fmla="*/ 981025 h 3787474"/>
              <a:gd name="connsiteX0" fmla="*/ 464696 w 6902027"/>
              <a:gd name="connsiteY0" fmla="*/ 981025 h 3787474"/>
              <a:gd name="connsiteX1" fmla="*/ 891085 w 6902027"/>
              <a:gd name="connsiteY1" fmla="*/ 554636 h 3787474"/>
              <a:gd name="connsiteX2" fmla="*/ 1535712 w 6902027"/>
              <a:gd name="connsiteY2" fmla="*/ 554636 h 3787474"/>
              <a:gd name="connsiteX3" fmla="*/ 1535712 w 6902027"/>
              <a:gd name="connsiteY3" fmla="*/ 554636 h 3787474"/>
              <a:gd name="connsiteX4" fmla="*/ 3427049 w 6902027"/>
              <a:gd name="connsiteY4" fmla="*/ 0 h 3787474"/>
              <a:gd name="connsiteX5" fmla="*/ 6464404 w 6902027"/>
              <a:gd name="connsiteY5" fmla="*/ 554636 h 3787474"/>
              <a:gd name="connsiteX6" fmla="*/ 6902027 w 6902027"/>
              <a:gd name="connsiteY6" fmla="*/ 2051214 h 3787474"/>
              <a:gd name="connsiteX7" fmla="*/ 6890793 w 6902027"/>
              <a:gd name="connsiteY7" fmla="*/ 2046967 h 3787474"/>
              <a:gd name="connsiteX8" fmla="*/ 6890793 w 6902027"/>
              <a:gd name="connsiteY8" fmla="*/ 2046967 h 3787474"/>
              <a:gd name="connsiteX9" fmla="*/ 5868521 w 6902027"/>
              <a:gd name="connsiteY9" fmla="*/ 2267060 h 3787474"/>
              <a:gd name="connsiteX10" fmla="*/ 5959487 w 6902027"/>
              <a:gd name="connsiteY10" fmla="*/ 2573901 h 3787474"/>
              <a:gd name="connsiteX11" fmla="*/ 5605330 w 6902027"/>
              <a:gd name="connsiteY11" fmla="*/ 2711559 h 3787474"/>
              <a:gd name="connsiteX12" fmla="*/ 5467514 w 6902027"/>
              <a:gd name="connsiteY12" fmla="*/ 3313159 h 3787474"/>
              <a:gd name="connsiteX13" fmla="*/ 3292137 w 6902027"/>
              <a:gd name="connsiteY13" fmla="*/ 3787474 h 3787474"/>
              <a:gd name="connsiteX14" fmla="*/ 2398957 w 6902027"/>
              <a:gd name="connsiteY14" fmla="*/ 3162879 h 3787474"/>
              <a:gd name="connsiteX15" fmla="*/ 1535712 w 6902027"/>
              <a:gd name="connsiteY15" fmla="*/ 3112917 h 3787474"/>
              <a:gd name="connsiteX16" fmla="*/ 891085 w 6902027"/>
              <a:gd name="connsiteY16" fmla="*/ 3112917 h 3787474"/>
              <a:gd name="connsiteX17" fmla="*/ 1573968 w 6902027"/>
              <a:gd name="connsiteY17" fmla="*/ 3106253 h 3787474"/>
              <a:gd name="connsiteX18" fmla="*/ 0 w 6902027"/>
              <a:gd name="connsiteY18" fmla="*/ 3406065 h 3787474"/>
              <a:gd name="connsiteX19" fmla="*/ 464696 w 6902027"/>
              <a:gd name="connsiteY19" fmla="*/ 2046967 h 3787474"/>
              <a:gd name="connsiteX20" fmla="*/ 464696 w 6902027"/>
              <a:gd name="connsiteY20" fmla="*/ 2046967 h 3787474"/>
              <a:gd name="connsiteX21" fmla="*/ 464696 w 6902027"/>
              <a:gd name="connsiteY21" fmla="*/ 981025 h 3787474"/>
              <a:gd name="connsiteX0" fmla="*/ 464696 w 6902027"/>
              <a:gd name="connsiteY0" fmla="*/ 981025 h 3787474"/>
              <a:gd name="connsiteX1" fmla="*/ 891085 w 6902027"/>
              <a:gd name="connsiteY1" fmla="*/ 554636 h 3787474"/>
              <a:gd name="connsiteX2" fmla="*/ 1535712 w 6902027"/>
              <a:gd name="connsiteY2" fmla="*/ 554636 h 3787474"/>
              <a:gd name="connsiteX3" fmla="*/ 1535712 w 6902027"/>
              <a:gd name="connsiteY3" fmla="*/ 554636 h 3787474"/>
              <a:gd name="connsiteX4" fmla="*/ 3427049 w 6902027"/>
              <a:gd name="connsiteY4" fmla="*/ 0 h 3787474"/>
              <a:gd name="connsiteX5" fmla="*/ 6464404 w 6902027"/>
              <a:gd name="connsiteY5" fmla="*/ 554636 h 3787474"/>
              <a:gd name="connsiteX6" fmla="*/ 6902027 w 6902027"/>
              <a:gd name="connsiteY6" fmla="*/ 2051214 h 3787474"/>
              <a:gd name="connsiteX7" fmla="*/ 6890793 w 6902027"/>
              <a:gd name="connsiteY7" fmla="*/ 2046967 h 3787474"/>
              <a:gd name="connsiteX8" fmla="*/ 6890793 w 6902027"/>
              <a:gd name="connsiteY8" fmla="*/ 2046967 h 3787474"/>
              <a:gd name="connsiteX9" fmla="*/ 5868521 w 6902027"/>
              <a:gd name="connsiteY9" fmla="*/ 2267060 h 3787474"/>
              <a:gd name="connsiteX10" fmla="*/ 5959487 w 6902027"/>
              <a:gd name="connsiteY10" fmla="*/ 2573901 h 3787474"/>
              <a:gd name="connsiteX11" fmla="*/ 5605330 w 6902027"/>
              <a:gd name="connsiteY11" fmla="*/ 2711559 h 3787474"/>
              <a:gd name="connsiteX12" fmla="*/ 5467514 w 6902027"/>
              <a:gd name="connsiteY12" fmla="*/ 3313159 h 3787474"/>
              <a:gd name="connsiteX13" fmla="*/ 3292137 w 6902027"/>
              <a:gd name="connsiteY13" fmla="*/ 3787474 h 3787474"/>
              <a:gd name="connsiteX14" fmla="*/ 2398957 w 6902027"/>
              <a:gd name="connsiteY14" fmla="*/ 3162879 h 3787474"/>
              <a:gd name="connsiteX15" fmla="*/ 1535712 w 6902027"/>
              <a:gd name="connsiteY15" fmla="*/ 3112917 h 3787474"/>
              <a:gd name="connsiteX16" fmla="*/ 943553 w 6902027"/>
              <a:gd name="connsiteY16" fmla="*/ 3213038 h 3787474"/>
              <a:gd name="connsiteX17" fmla="*/ 1573968 w 6902027"/>
              <a:gd name="connsiteY17" fmla="*/ 3106253 h 3787474"/>
              <a:gd name="connsiteX18" fmla="*/ 0 w 6902027"/>
              <a:gd name="connsiteY18" fmla="*/ 3406065 h 3787474"/>
              <a:gd name="connsiteX19" fmla="*/ 464696 w 6902027"/>
              <a:gd name="connsiteY19" fmla="*/ 2046967 h 3787474"/>
              <a:gd name="connsiteX20" fmla="*/ 464696 w 6902027"/>
              <a:gd name="connsiteY20" fmla="*/ 2046967 h 3787474"/>
              <a:gd name="connsiteX21" fmla="*/ 464696 w 6902027"/>
              <a:gd name="connsiteY21" fmla="*/ 981025 h 3787474"/>
              <a:gd name="connsiteX0" fmla="*/ 464696 w 6902027"/>
              <a:gd name="connsiteY0" fmla="*/ 981025 h 3787474"/>
              <a:gd name="connsiteX1" fmla="*/ 891085 w 6902027"/>
              <a:gd name="connsiteY1" fmla="*/ 554636 h 3787474"/>
              <a:gd name="connsiteX2" fmla="*/ 1535712 w 6902027"/>
              <a:gd name="connsiteY2" fmla="*/ 554636 h 3787474"/>
              <a:gd name="connsiteX3" fmla="*/ 1535712 w 6902027"/>
              <a:gd name="connsiteY3" fmla="*/ 554636 h 3787474"/>
              <a:gd name="connsiteX4" fmla="*/ 3427049 w 6902027"/>
              <a:gd name="connsiteY4" fmla="*/ 0 h 3787474"/>
              <a:gd name="connsiteX5" fmla="*/ 6464404 w 6902027"/>
              <a:gd name="connsiteY5" fmla="*/ 554636 h 3787474"/>
              <a:gd name="connsiteX6" fmla="*/ 6902027 w 6902027"/>
              <a:gd name="connsiteY6" fmla="*/ 2051214 h 3787474"/>
              <a:gd name="connsiteX7" fmla="*/ 6890793 w 6902027"/>
              <a:gd name="connsiteY7" fmla="*/ 2046967 h 3787474"/>
              <a:gd name="connsiteX8" fmla="*/ 6890793 w 6902027"/>
              <a:gd name="connsiteY8" fmla="*/ 2046967 h 3787474"/>
              <a:gd name="connsiteX9" fmla="*/ 5868521 w 6902027"/>
              <a:gd name="connsiteY9" fmla="*/ 2267060 h 3787474"/>
              <a:gd name="connsiteX10" fmla="*/ 5959487 w 6902027"/>
              <a:gd name="connsiteY10" fmla="*/ 2573901 h 3787474"/>
              <a:gd name="connsiteX11" fmla="*/ 5605330 w 6902027"/>
              <a:gd name="connsiteY11" fmla="*/ 2711559 h 3787474"/>
              <a:gd name="connsiteX12" fmla="*/ 5467514 w 6902027"/>
              <a:gd name="connsiteY12" fmla="*/ 3313159 h 3787474"/>
              <a:gd name="connsiteX13" fmla="*/ 3292137 w 6902027"/>
              <a:gd name="connsiteY13" fmla="*/ 3787474 h 3787474"/>
              <a:gd name="connsiteX14" fmla="*/ 2398957 w 6902027"/>
              <a:gd name="connsiteY14" fmla="*/ 3162879 h 3787474"/>
              <a:gd name="connsiteX15" fmla="*/ 1535712 w 6902027"/>
              <a:gd name="connsiteY15" fmla="*/ 3112917 h 3787474"/>
              <a:gd name="connsiteX16" fmla="*/ 969786 w 6902027"/>
              <a:gd name="connsiteY16" fmla="*/ 3338190 h 3787474"/>
              <a:gd name="connsiteX17" fmla="*/ 1573968 w 6902027"/>
              <a:gd name="connsiteY17" fmla="*/ 3106253 h 3787474"/>
              <a:gd name="connsiteX18" fmla="*/ 0 w 6902027"/>
              <a:gd name="connsiteY18" fmla="*/ 3406065 h 3787474"/>
              <a:gd name="connsiteX19" fmla="*/ 464696 w 6902027"/>
              <a:gd name="connsiteY19" fmla="*/ 2046967 h 3787474"/>
              <a:gd name="connsiteX20" fmla="*/ 464696 w 6902027"/>
              <a:gd name="connsiteY20" fmla="*/ 2046967 h 3787474"/>
              <a:gd name="connsiteX21" fmla="*/ 464696 w 6902027"/>
              <a:gd name="connsiteY21" fmla="*/ 981025 h 3787474"/>
              <a:gd name="connsiteX0" fmla="*/ 464696 w 6902027"/>
              <a:gd name="connsiteY0" fmla="*/ 981025 h 3787474"/>
              <a:gd name="connsiteX1" fmla="*/ 891085 w 6902027"/>
              <a:gd name="connsiteY1" fmla="*/ 554636 h 3787474"/>
              <a:gd name="connsiteX2" fmla="*/ 1535712 w 6902027"/>
              <a:gd name="connsiteY2" fmla="*/ 554636 h 3787474"/>
              <a:gd name="connsiteX3" fmla="*/ 1535712 w 6902027"/>
              <a:gd name="connsiteY3" fmla="*/ 554636 h 3787474"/>
              <a:gd name="connsiteX4" fmla="*/ 3427049 w 6902027"/>
              <a:gd name="connsiteY4" fmla="*/ 0 h 3787474"/>
              <a:gd name="connsiteX5" fmla="*/ 6464404 w 6902027"/>
              <a:gd name="connsiteY5" fmla="*/ 554636 h 3787474"/>
              <a:gd name="connsiteX6" fmla="*/ 6902027 w 6902027"/>
              <a:gd name="connsiteY6" fmla="*/ 2051214 h 3787474"/>
              <a:gd name="connsiteX7" fmla="*/ 6890793 w 6902027"/>
              <a:gd name="connsiteY7" fmla="*/ 2046967 h 3787474"/>
              <a:gd name="connsiteX8" fmla="*/ 6890793 w 6902027"/>
              <a:gd name="connsiteY8" fmla="*/ 2046967 h 3787474"/>
              <a:gd name="connsiteX9" fmla="*/ 5868521 w 6902027"/>
              <a:gd name="connsiteY9" fmla="*/ 2267060 h 3787474"/>
              <a:gd name="connsiteX10" fmla="*/ 5959487 w 6902027"/>
              <a:gd name="connsiteY10" fmla="*/ 2573901 h 3787474"/>
              <a:gd name="connsiteX11" fmla="*/ 5605330 w 6902027"/>
              <a:gd name="connsiteY11" fmla="*/ 2711559 h 3787474"/>
              <a:gd name="connsiteX12" fmla="*/ 5467514 w 6902027"/>
              <a:gd name="connsiteY12" fmla="*/ 3313159 h 3787474"/>
              <a:gd name="connsiteX13" fmla="*/ 3292137 w 6902027"/>
              <a:gd name="connsiteY13" fmla="*/ 3787474 h 3787474"/>
              <a:gd name="connsiteX14" fmla="*/ 2398957 w 6902027"/>
              <a:gd name="connsiteY14" fmla="*/ 3162879 h 3787474"/>
              <a:gd name="connsiteX15" fmla="*/ 1535712 w 6902027"/>
              <a:gd name="connsiteY15" fmla="*/ 3112917 h 3787474"/>
              <a:gd name="connsiteX16" fmla="*/ 1573168 w 6902027"/>
              <a:gd name="connsiteY16" fmla="*/ 3112919 h 3787474"/>
              <a:gd name="connsiteX17" fmla="*/ 1573968 w 6902027"/>
              <a:gd name="connsiteY17" fmla="*/ 3106253 h 3787474"/>
              <a:gd name="connsiteX18" fmla="*/ 0 w 6902027"/>
              <a:gd name="connsiteY18" fmla="*/ 3406065 h 3787474"/>
              <a:gd name="connsiteX19" fmla="*/ 464696 w 6902027"/>
              <a:gd name="connsiteY19" fmla="*/ 2046967 h 3787474"/>
              <a:gd name="connsiteX20" fmla="*/ 464696 w 6902027"/>
              <a:gd name="connsiteY20" fmla="*/ 2046967 h 3787474"/>
              <a:gd name="connsiteX21" fmla="*/ 464696 w 6902027"/>
              <a:gd name="connsiteY21" fmla="*/ 981025 h 3787474"/>
              <a:gd name="connsiteX0" fmla="*/ 464696 w 6902027"/>
              <a:gd name="connsiteY0" fmla="*/ 981025 h 3787474"/>
              <a:gd name="connsiteX1" fmla="*/ 891085 w 6902027"/>
              <a:gd name="connsiteY1" fmla="*/ 554636 h 3787474"/>
              <a:gd name="connsiteX2" fmla="*/ 1535712 w 6902027"/>
              <a:gd name="connsiteY2" fmla="*/ 554636 h 3787474"/>
              <a:gd name="connsiteX3" fmla="*/ 1535712 w 6902027"/>
              <a:gd name="connsiteY3" fmla="*/ 554636 h 3787474"/>
              <a:gd name="connsiteX4" fmla="*/ 3427049 w 6902027"/>
              <a:gd name="connsiteY4" fmla="*/ 0 h 3787474"/>
              <a:gd name="connsiteX5" fmla="*/ 6464404 w 6902027"/>
              <a:gd name="connsiteY5" fmla="*/ 554636 h 3787474"/>
              <a:gd name="connsiteX6" fmla="*/ 6902027 w 6902027"/>
              <a:gd name="connsiteY6" fmla="*/ 2051214 h 3787474"/>
              <a:gd name="connsiteX7" fmla="*/ 6890793 w 6902027"/>
              <a:gd name="connsiteY7" fmla="*/ 2046967 h 3787474"/>
              <a:gd name="connsiteX8" fmla="*/ 6890793 w 6902027"/>
              <a:gd name="connsiteY8" fmla="*/ 2046967 h 3787474"/>
              <a:gd name="connsiteX9" fmla="*/ 5868521 w 6902027"/>
              <a:gd name="connsiteY9" fmla="*/ 2267060 h 3787474"/>
              <a:gd name="connsiteX10" fmla="*/ 5959487 w 6902027"/>
              <a:gd name="connsiteY10" fmla="*/ 2573901 h 3787474"/>
              <a:gd name="connsiteX11" fmla="*/ 5605330 w 6902027"/>
              <a:gd name="connsiteY11" fmla="*/ 2711559 h 3787474"/>
              <a:gd name="connsiteX12" fmla="*/ 5467514 w 6902027"/>
              <a:gd name="connsiteY12" fmla="*/ 3313159 h 3787474"/>
              <a:gd name="connsiteX13" fmla="*/ 3292137 w 6902027"/>
              <a:gd name="connsiteY13" fmla="*/ 3787474 h 3787474"/>
              <a:gd name="connsiteX14" fmla="*/ 2398957 w 6902027"/>
              <a:gd name="connsiteY14" fmla="*/ 3162879 h 3787474"/>
              <a:gd name="connsiteX15" fmla="*/ 1535712 w 6902027"/>
              <a:gd name="connsiteY15" fmla="*/ 3112917 h 3787474"/>
              <a:gd name="connsiteX16" fmla="*/ 1573168 w 6902027"/>
              <a:gd name="connsiteY16" fmla="*/ 3112919 h 3787474"/>
              <a:gd name="connsiteX17" fmla="*/ 1513686 w 6902027"/>
              <a:gd name="connsiteY17" fmla="*/ 3143117 h 3787474"/>
              <a:gd name="connsiteX18" fmla="*/ 1573968 w 6902027"/>
              <a:gd name="connsiteY18" fmla="*/ 3106253 h 3787474"/>
              <a:gd name="connsiteX19" fmla="*/ 0 w 6902027"/>
              <a:gd name="connsiteY19" fmla="*/ 3406065 h 3787474"/>
              <a:gd name="connsiteX20" fmla="*/ 464696 w 6902027"/>
              <a:gd name="connsiteY20" fmla="*/ 2046967 h 3787474"/>
              <a:gd name="connsiteX21" fmla="*/ 464696 w 6902027"/>
              <a:gd name="connsiteY21" fmla="*/ 2046967 h 3787474"/>
              <a:gd name="connsiteX22" fmla="*/ 464696 w 6902027"/>
              <a:gd name="connsiteY22" fmla="*/ 981025 h 378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902027" h="3787474">
                <a:moveTo>
                  <a:pt x="464696" y="981025"/>
                </a:moveTo>
                <a:cubicBezTo>
                  <a:pt x="464696" y="745537"/>
                  <a:pt x="655597" y="554636"/>
                  <a:pt x="891085" y="554636"/>
                </a:cubicBezTo>
                <a:lnTo>
                  <a:pt x="1535712" y="554636"/>
                </a:lnTo>
                <a:lnTo>
                  <a:pt x="1535712" y="554636"/>
                </a:lnTo>
                <a:lnTo>
                  <a:pt x="3427049" y="0"/>
                </a:lnTo>
                <a:cubicBezTo>
                  <a:pt x="4534438" y="0"/>
                  <a:pt x="5357015" y="554636"/>
                  <a:pt x="6464404" y="554636"/>
                </a:cubicBezTo>
                <a:cubicBezTo>
                  <a:pt x="6699892" y="554636"/>
                  <a:pt x="6902027" y="1815726"/>
                  <a:pt x="6902027" y="2051214"/>
                </a:cubicBezTo>
                <a:lnTo>
                  <a:pt x="6890793" y="2046967"/>
                </a:lnTo>
                <a:lnTo>
                  <a:pt x="6890793" y="2046967"/>
                </a:lnTo>
                <a:cubicBezTo>
                  <a:pt x="6886705" y="2061927"/>
                  <a:pt x="5872609" y="2252100"/>
                  <a:pt x="5868521" y="2267060"/>
                </a:cubicBezTo>
                <a:lnTo>
                  <a:pt x="5959487" y="2573901"/>
                </a:lnTo>
                <a:lnTo>
                  <a:pt x="5605330" y="2711559"/>
                </a:lnTo>
                <a:cubicBezTo>
                  <a:pt x="5605330" y="2947047"/>
                  <a:pt x="5703002" y="3313159"/>
                  <a:pt x="5467514" y="3313159"/>
                </a:cubicBezTo>
                <a:lnTo>
                  <a:pt x="3292137" y="3787474"/>
                </a:lnTo>
                <a:lnTo>
                  <a:pt x="2398957" y="3162879"/>
                </a:lnTo>
                <a:lnTo>
                  <a:pt x="1535712" y="3112917"/>
                </a:lnTo>
                <a:lnTo>
                  <a:pt x="1573168" y="3112919"/>
                </a:lnTo>
                <a:cubicBezTo>
                  <a:pt x="1569497" y="3124210"/>
                  <a:pt x="1513553" y="3144228"/>
                  <a:pt x="1513686" y="3143117"/>
                </a:cubicBezTo>
                <a:cubicBezTo>
                  <a:pt x="1513819" y="3142006"/>
                  <a:pt x="1826249" y="3068686"/>
                  <a:pt x="1573968" y="3106253"/>
                </a:cubicBezTo>
                <a:lnTo>
                  <a:pt x="0" y="3406065"/>
                </a:lnTo>
                <a:lnTo>
                  <a:pt x="464696" y="2046967"/>
                </a:lnTo>
                <a:lnTo>
                  <a:pt x="464696" y="2046967"/>
                </a:lnTo>
                <a:lnTo>
                  <a:pt x="464696" y="981025"/>
                </a:lnTo>
                <a:close/>
              </a:path>
            </a:pathLst>
          </a:custGeom>
          <a:solidFill>
            <a:srgbClr val="D3399C"/>
          </a:solidFill>
          <a:ln w="76200">
            <a:solidFill>
              <a:srgbClr val="D3399C"/>
            </a:solidFill>
          </a:ln>
          <a:effectLst>
            <a:innerShdw blurRad="114300">
              <a:prstClr val="black"/>
            </a:innerShdw>
          </a:effectLst>
          <a:scene3d>
            <a:camera prst="obliqueTopRight"/>
            <a:lightRig rig="balanced" dir="t">
              <a:rot lat="0" lon="0" rev="8700000"/>
            </a:lightRig>
          </a:scene3d>
          <a:sp3d extrusionH="25400"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827583" y="1980557"/>
            <a:ext cx="6755507" cy="331236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истематизация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знаний, умений и навыков при организации и осуществлении целостного педагогического процесса в соответствии с образовательными программами дошкольных учреждений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59704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анек\Documents\мама\Мои рисунки\Фон\Bl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9304" y="-114300"/>
            <a:ext cx="9296400" cy="6972300"/>
          </a:xfrm>
          <a:prstGeom prst="rect">
            <a:avLst/>
          </a:prstGeom>
          <a:noFill/>
        </p:spPr>
      </p:pic>
      <p:pic>
        <p:nvPicPr>
          <p:cNvPr id="5" name="Picture 4" descr="Картинка 21 из 7108"/>
          <p:cNvPicPr>
            <a:picLocks noChangeAspect="1" noChangeArrowheads="1"/>
          </p:cNvPicPr>
          <p:nvPr/>
        </p:nvPicPr>
        <p:blipFill>
          <a:blip r:embed="rId3" cstate="print"/>
          <a:srcRect l="1818" r="6818" b="35514"/>
          <a:stretch>
            <a:fillRect/>
          </a:stretch>
        </p:blipFill>
        <p:spPr bwMode="auto">
          <a:xfrm rot="406911" flipH="1">
            <a:off x="5872295" y="-177524"/>
            <a:ext cx="3163239" cy="2024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Копия 710b8898bb10"/>
          <p:cNvPicPr/>
          <p:nvPr/>
        </p:nvPicPr>
        <p:blipFill>
          <a:blip r:embed="rId4" cstate="print"/>
          <a:srcRect t="926" r="23529" b="2778"/>
          <a:stretch>
            <a:fillRect/>
          </a:stretch>
        </p:blipFill>
        <p:spPr bwMode="auto">
          <a:xfrm>
            <a:off x="0" y="4187593"/>
            <a:ext cx="1928826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27584" y="357648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ЗАДАЧИ ПОРТФОЛИО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827584" y="1340768"/>
            <a:ext cx="4320480" cy="1188712"/>
          </a:xfrm>
          <a:prstGeom prst="flowChartAlternateProcess">
            <a:avLst/>
          </a:prstGeom>
          <a:solidFill>
            <a:srgbClr val="D3399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содержательной жизни детей и руководство разными видами детской деятельности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2411760" y="3219728"/>
            <a:ext cx="4464496" cy="1289392"/>
          </a:xfrm>
          <a:prstGeom prst="flowChartAlternateProcess">
            <a:avLst/>
          </a:prstGeom>
          <a:solidFill>
            <a:srgbClr val="D3399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Проектирование, планирование и осуществление образовательного процесса в дошкольном учреждении.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851920" y="5229200"/>
            <a:ext cx="4896544" cy="1224135"/>
          </a:xfrm>
          <a:prstGeom prst="flowChartAlternateProcess">
            <a:avLst/>
          </a:prstGeom>
          <a:solidFill>
            <a:srgbClr val="D3399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Проектирование, планирование и осуществление воспитательной работы в дошкольном учреждении.</a:t>
            </a:r>
          </a:p>
        </p:txBody>
      </p:sp>
    </p:spTree>
    <p:extLst>
      <p:ext uri="{BB962C8B-B14F-4D97-AF65-F5344CB8AC3E}">
        <p14:creationId xmlns:p14="http://schemas.microsoft.com/office/powerpoint/2010/main" xmlns="" val="286881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анек\Documents\мама\Мои рисунки\Фон\Bl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7ae125dcab67"/>
          <p:cNvPicPr/>
          <p:nvPr/>
        </p:nvPicPr>
        <p:blipFill>
          <a:blip r:embed="rId3" cstate="print"/>
          <a:srcRect l="31674"/>
          <a:stretch>
            <a:fillRect/>
          </a:stretch>
        </p:blipFill>
        <p:spPr bwMode="auto">
          <a:xfrm flipH="1">
            <a:off x="0" y="3571852"/>
            <a:ext cx="242886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ая прямоугольная выноска 11">
            <a:hlinkClick r:id="" action="ppaction://noaction"/>
          </p:cNvPr>
          <p:cNvSpPr/>
          <p:nvPr/>
        </p:nvSpPr>
        <p:spPr>
          <a:xfrm>
            <a:off x="1714480" y="1000108"/>
            <a:ext cx="3929090" cy="928694"/>
          </a:xfrm>
          <a:prstGeom prst="wedgeRoundRectCallout">
            <a:avLst>
              <a:gd name="adj1" fmla="val -43638"/>
              <a:gd name="adj2" fmla="val 17752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  <a:hlinkClick r:id="" action="ppaction://noaction"/>
              </a:rPr>
              <a:t>О</a:t>
            </a:r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  <a:hlinkClick r:id="" action="ppaction://noaction"/>
              </a:rPr>
              <a:t>книгах</a:t>
            </a:r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  <a:hlinkClick r:id="" action="ppaction://noaction"/>
              </a:rPr>
              <a:t>и сказках</a:t>
            </a:r>
            <a:endParaRPr lang="ru-RU" sz="3200" b="1" i="1" dirty="0">
              <a:solidFill>
                <a:srgbClr val="FF0066"/>
              </a:solidFill>
            </a:endParaRPr>
          </a:p>
        </p:txBody>
      </p:sp>
      <p:pic>
        <p:nvPicPr>
          <p:cNvPr id="11" name="Picture 4" descr="Картинка 21 из 7108"/>
          <p:cNvPicPr>
            <a:picLocks noChangeAspect="1" noChangeArrowheads="1"/>
          </p:cNvPicPr>
          <p:nvPr/>
        </p:nvPicPr>
        <p:blipFill>
          <a:blip r:embed="rId4" cstate="print"/>
          <a:srcRect l="1818" r="6818" b="35514"/>
          <a:stretch>
            <a:fillRect/>
          </a:stretch>
        </p:blipFill>
        <p:spPr bwMode="auto">
          <a:xfrm rot="406911" flipH="1">
            <a:off x="5885583" y="178959"/>
            <a:ext cx="3150392" cy="2016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ая прямоугольная выноска 7">
            <a:hlinkClick r:id="" action="ppaction://noaction"/>
          </p:cNvPr>
          <p:cNvSpPr/>
          <p:nvPr/>
        </p:nvSpPr>
        <p:spPr>
          <a:xfrm>
            <a:off x="3571868" y="4643446"/>
            <a:ext cx="5214974" cy="928694"/>
          </a:xfrm>
          <a:prstGeom prst="wedgeRoundRectCallout">
            <a:avLst>
              <a:gd name="adj1" fmla="val -73898"/>
              <a:gd name="adj2" fmla="val -12720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  <a:hlinkClick r:id="" action="ppaction://noaction"/>
              </a:rPr>
              <a:t>Узнай сказочного героя!</a:t>
            </a:r>
            <a:endParaRPr lang="ru-RU" sz="3200" b="1" i="1" dirty="0">
              <a:solidFill>
                <a:srgbClr val="FF0066"/>
              </a:solidFill>
            </a:endParaRPr>
          </a:p>
        </p:txBody>
      </p:sp>
      <p:sp>
        <p:nvSpPr>
          <p:cNvPr id="9" name="Управляющая кнопка: домой 8">
            <a:hlinkClick r:id="" action="ppaction://noaction" highlightClick="1"/>
          </p:cNvPr>
          <p:cNvSpPr/>
          <p:nvPr/>
        </p:nvSpPr>
        <p:spPr>
          <a:xfrm>
            <a:off x="8429620" y="5929330"/>
            <a:ext cx="714380" cy="92867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>
            <a:hlinkClick r:id="" action="ppaction://noaction"/>
          </p:cNvPr>
          <p:cNvSpPr/>
          <p:nvPr/>
        </p:nvSpPr>
        <p:spPr>
          <a:xfrm>
            <a:off x="3643306" y="2928934"/>
            <a:ext cx="5214974" cy="928694"/>
          </a:xfrm>
          <a:prstGeom prst="wedgeRoundRectCallout">
            <a:avLst>
              <a:gd name="adj1" fmla="val -72767"/>
              <a:gd name="adj2" fmla="val 1413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  <a:hlinkClick r:id="" action="ppaction://noaction"/>
              </a:rPr>
              <a:t>Узнай</a:t>
            </a:r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  <a:hlinkClick r:id="" action="ppaction://noaction"/>
              </a:rPr>
              <a:t>сказ</a:t>
            </a:r>
            <a:r>
              <a:rPr lang="ru-RU" sz="3200" b="1" i="1" u="sng" dirty="0" smtClean="0">
                <a:solidFill>
                  <a:srgbClr val="3333CC"/>
                </a:solidFill>
              </a:rPr>
              <a:t>ку</a:t>
            </a:r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  <a:hlinkClick r:id="" action="ppaction://noaction"/>
              </a:rPr>
              <a:t>по иллюстрации !</a:t>
            </a:r>
            <a:endParaRPr lang="ru-RU" sz="3200" b="1" i="1" dirty="0">
              <a:solidFill>
                <a:srgbClr val="FF0066"/>
              </a:solidFill>
            </a:endParaRPr>
          </a:p>
        </p:txBody>
      </p:sp>
      <p:pic>
        <p:nvPicPr>
          <p:cNvPr id="13" name="Picture 2" descr="C:\Users\санек\Documents\мама\Мои рисунки\Фон\Bl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9304" y="-114300"/>
            <a:ext cx="9296400" cy="69723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171411"/>
            <a:ext cx="8678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14" name="Picture 4" descr="Картинка 21 из 7108"/>
          <p:cNvPicPr>
            <a:picLocks noChangeAspect="1" noChangeArrowheads="1"/>
          </p:cNvPicPr>
          <p:nvPr/>
        </p:nvPicPr>
        <p:blipFill>
          <a:blip r:embed="rId4" cstate="print"/>
          <a:srcRect l="1818" r="6818" b="35514"/>
          <a:stretch>
            <a:fillRect/>
          </a:stretch>
        </p:blipFill>
        <p:spPr bwMode="auto">
          <a:xfrm rot="20059206">
            <a:off x="-184608" y="-84995"/>
            <a:ext cx="3132271" cy="2024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7ae125dcab67"/>
          <p:cNvPicPr/>
          <p:nvPr/>
        </p:nvPicPr>
        <p:blipFill>
          <a:blip r:embed="rId3" cstate="print"/>
          <a:srcRect l="31674"/>
          <a:stretch>
            <a:fillRect/>
          </a:stretch>
        </p:blipFill>
        <p:spPr bwMode="auto">
          <a:xfrm>
            <a:off x="6786578" y="4357694"/>
            <a:ext cx="235742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2792184" y="356077"/>
            <a:ext cx="6066096" cy="3651587"/>
          </a:xfrm>
          <a:prstGeom prst="flowChartAlternateProcess">
            <a:avLst/>
          </a:prstGeom>
          <a:solidFill>
            <a:srgbClr val="D3399C"/>
          </a:solidFill>
          <a:ln>
            <a:solidFill>
              <a:srgbClr val="D3399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ьная выноска 18"/>
          <p:cNvSpPr/>
          <p:nvPr/>
        </p:nvSpPr>
        <p:spPr>
          <a:xfrm>
            <a:off x="2957771" y="1000108"/>
            <a:ext cx="5734921" cy="3173941"/>
          </a:xfrm>
          <a:custGeom>
            <a:avLst/>
            <a:gdLst>
              <a:gd name="connsiteX0" fmla="*/ 1569774 w 5382020"/>
              <a:gd name="connsiteY0" fmla="*/ 3463394 h 3078572"/>
              <a:gd name="connsiteX1" fmla="*/ 1368565 w 5382020"/>
              <a:gd name="connsiteY1" fmla="*/ 2879876 h 3078572"/>
              <a:gd name="connsiteX2" fmla="*/ 1051587 w 5382020"/>
              <a:gd name="connsiteY2" fmla="*/ 318634 h 3078572"/>
              <a:gd name="connsiteX3" fmla="*/ 3496151 w 5382020"/>
              <a:gd name="connsiteY3" fmla="*/ 70513 h 3078572"/>
              <a:gd name="connsiteX4" fmla="*/ 4933071 w 5382020"/>
              <a:gd name="connsiteY4" fmla="*/ 2390546 h 3078572"/>
              <a:gd name="connsiteX5" fmla="*/ 2342806 w 5382020"/>
              <a:gd name="connsiteY5" fmla="*/ 3065632 h 3078572"/>
              <a:gd name="connsiteX6" fmla="*/ 1569774 w 5382020"/>
              <a:gd name="connsiteY6" fmla="*/ 3463394 h 3078572"/>
              <a:gd name="connsiteX0" fmla="*/ 1569880 w 5383534"/>
              <a:gd name="connsiteY0" fmla="*/ 3463408 h 3463408"/>
              <a:gd name="connsiteX1" fmla="*/ 1368671 w 5383534"/>
              <a:gd name="connsiteY1" fmla="*/ 2879890 h 3463408"/>
              <a:gd name="connsiteX2" fmla="*/ 1051693 w 5383534"/>
              <a:gd name="connsiteY2" fmla="*/ 318648 h 3463408"/>
              <a:gd name="connsiteX3" fmla="*/ 3496257 w 5383534"/>
              <a:gd name="connsiteY3" fmla="*/ 70527 h 3463408"/>
              <a:gd name="connsiteX4" fmla="*/ 4933177 w 5383534"/>
              <a:gd name="connsiteY4" fmla="*/ 2390560 h 3463408"/>
              <a:gd name="connsiteX5" fmla="*/ 2387882 w 5383534"/>
              <a:gd name="connsiteY5" fmla="*/ 2406079 h 3463408"/>
              <a:gd name="connsiteX6" fmla="*/ 1569880 w 5383534"/>
              <a:gd name="connsiteY6" fmla="*/ 3463408 h 3463408"/>
              <a:gd name="connsiteX0" fmla="*/ 5422352 w 5422352"/>
              <a:gd name="connsiteY0" fmla="*/ 3343487 h 3343487"/>
              <a:gd name="connsiteX1" fmla="*/ 1368671 w 5422352"/>
              <a:gd name="connsiteY1" fmla="*/ 2879890 h 3343487"/>
              <a:gd name="connsiteX2" fmla="*/ 1051693 w 5422352"/>
              <a:gd name="connsiteY2" fmla="*/ 318648 h 3343487"/>
              <a:gd name="connsiteX3" fmla="*/ 3496257 w 5422352"/>
              <a:gd name="connsiteY3" fmla="*/ 70527 h 3343487"/>
              <a:gd name="connsiteX4" fmla="*/ 4933177 w 5422352"/>
              <a:gd name="connsiteY4" fmla="*/ 2390560 h 3343487"/>
              <a:gd name="connsiteX5" fmla="*/ 2387882 w 5422352"/>
              <a:gd name="connsiteY5" fmla="*/ 2406079 h 3343487"/>
              <a:gd name="connsiteX6" fmla="*/ 5422352 w 5422352"/>
              <a:gd name="connsiteY6" fmla="*/ 3343487 h 3343487"/>
              <a:gd name="connsiteX0" fmla="*/ 5030971 w 5196350"/>
              <a:gd name="connsiteY0" fmla="*/ 3637249 h 3637249"/>
              <a:gd name="connsiteX1" fmla="*/ 977290 w 5196350"/>
              <a:gd name="connsiteY1" fmla="*/ 3173652 h 3637249"/>
              <a:gd name="connsiteX2" fmla="*/ 660312 w 5196350"/>
              <a:gd name="connsiteY2" fmla="*/ 612410 h 3637249"/>
              <a:gd name="connsiteX3" fmla="*/ 3779434 w 5196350"/>
              <a:gd name="connsiteY3" fmla="*/ 49495 h 3637249"/>
              <a:gd name="connsiteX4" fmla="*/ 4541796 w 5196350"/>
              <a:gd name="connsiteY4" fmla="*/ 2684322 h 3637249"/>
              <a:gd name="connsiteX5" fmla="*/ 1996501 w 5196350"/>
              <a:gd name="connsiteY5" fmla="*/ 2699841 h 3637249"/>
              <a:gd name="connsiteX6" fmla="*/ 5030971 w 5196350"/>
              <a:gd name="connsiteY6" fmla="*/ 3637249 h 3637249"/>
              <a:gd name="connsiteX0" fmla="*/ 5137503 w 5137503"/>
              <a:gd name="connsiteY0" fmla="*/ 3792318 h 3792318"/>
              <a:gd name="connsiteX1" fmla="*/ 1083822 w 5137503"/>
              <a:gd name="connsiteY1" fmla="*/ 3328721 h 3792318"/>
              <a:gd name="connsiteX2" fmla="*/ 527001 w 5137503"/>
              <a:gd name="connsiteY2" fmla="*/ 527637 h 3792318"/>
              <a:gd name="connsiteX3" fmla="*/ 3885966 w 5137503"/>
              <a:gd name="connsiteY3" fmla="*/ 204564 h 3792318"/>
              <a:gd name="connsiteX4" fmla="*/ 4648328 w 5137503"/>
              <a:gd name="connsiteY4" fmla="*/ 2839391 h 3792318"/>
              <a:gd name="connsiteX5" fmla="*/ 2103033 w 5137503"/>
              <a:gd name="connsiteY5" fmla="*/ 2854910 h 3792318"/>
              <a:gd name="connsiteX6" fmla="*/ 5137503 w 5137503"/>
              <a:gd name="connsiteY6" fmla="*/ 3792318 h 3792318"/>
              <a:gd name="connsiteX0" fmla="*/ 5420061 w 5420061"/>
              <a:gd name="connsiteY0" fmla="*/ 3742075 h 3742075"/>
              <a:gd name="connsiteX1" fmla="*/ 1366380 w 5420061"/>
              <a:gd name="connsiteY1" fmla="*/ 3278478 h 3742075"/>
              <a:gd name="connsiteX2" fmla="*/ 22004 w 5420061"/>
              <a:gd name="connsiteY2" fmla="*/ 1865012 h 3742075"/>
              <a:gd name="connsiteX3" fmla="*/ 809559 w 5420061"/>
              <a:gd name="connsiteY3" fmla="*/ 477394 h 3742075"/>
              <a:gd name="connsiteX4" fmla="*/ 4168524 w 5420061"/>
              <a:gd name="connsiteY4" fmla="*/ 154321 h 3742075"/>
              <a:gd name="connsiteX5" fmla="*/ 4930886 w 5420061"/>
              <a:gd name="connsiteY5" fmla="*/ 2789148 h 3742075"/>
              <a:gd name="connsiteX6" fmla="*/ 2385591 w 5420061"/>
              <a:gd name="connsiteY6" fmla="*/ 2804667 h 3742075"/>
              <a:gd name="connsiteX7" fmla="*/ 5420061 w 5420061"/>
              <a:gd name="connsiteY7" fmla="*/ 3742075 h 3742075"/>
              <a:gd name="connsiteX0" fmla="*/ 5410657 w 5410657"/>
              <a:gd name="connsiteY0" fmla="*/ 3685863 h 3685863"/>
              <a:gd name="connsiteX1" fmla="*/ 1356976 w 5410657"/>
              <a:gd name="connsiteY1" fmla="*/ 3222266 h 3685863"/>
              <a:gd name="connsiteX2" fmla="*/ 12600 w 5410657"/>
              <a:gd name="connsiteY2" fmla="*/ 1808800 h 3685863"/>
              <a:gd name="connsiteX3" fmla="*/ 800155 w 5410657"/>
              <a:gd name="connsiteY3" fmla="*/ 421182 h 3685863"/>
              <a:gd name="connsiteX4" fmla="*/ 2680849 w 5410657"/>
              <a:gd name="connsiteY4" fmla="*/ 549626 h 3685863"/>
              <a:gd name="connsiteX5" fmla="*/ 4159120 w 5410657"/>
              <a:gd name="connsiteY5" fmla="*/ 98109 h 3685863"/>
              <a:gd name="connsiteX6" fmla="*/ 4921482 w 5410657"/>
              <a:gd name="connsiteY6" fmla="*/ 2732936 h 3685863"/>
              <a:gd name="connsiteX7" fmla="*/ 2376187 w 5410657"/>
              <a:gd name="connsiteY7" fmla="*/ 2748455 h 3685863"/>
              <a:gd name="connsiteX8" fmla="*/ 5410657 w 5410657"/>
              <a:gd name="connsiteY8" fmla="*/ 3685863 h 3685863"/>
              <a:gd name="connsiteX0" fmla="*/ 5410657 w 5526774"/>
              <a:gd name="connsiteY0" fmla="*/ 3599494 h 3599494"/>
              <a:gd name="connsiteX1" fmla="*/ 1356976 w 5526774"/>
              <a:gd name="connsiteY1" fmla="*/ 3135897 h 3599494"/>
              <a:gd name="connsiteX2" fmla="*/ 12600 w 5526774"/>
              <a:gd name="connsiteY2" fmla="*/ 1722431 h 3599494"/>
              <a:gd name="connsiteX3" fmla="*/ 800155 w 5526774"/>
              <a:gd name="connsiteY3" fmla="*/ 334813 h 3599494"/>
              <a:gd name="connsiteX4" fmla="*/ 2680849 w 5526774"/>
              <a:gd name="connsiteY4" fmla="*/ 463257 h 3599494"/>
              <a:gd name="connsiteX5" fmla="*/ 4159120 w 5526774"/>
              <a:gd name="connsiteY5" fmla="*/ 11740 h 3599494"/>
              <a:gd name="connsiteX6" fmla="*/ 5499000 w 5526774"/>
              <a:gd name="connsiteY6" fmla="*/ 373316 h 3599494"/>
              <a:gd name="connsiteX7" fmla="*/ 4921482 w 5526774"/>
              <a:gd name="connsiteY7" fmla="*/ 2646567 h 3599494"/>
              <a:gd name="connsiteX8" fmla="*/ 2376187 w 5526774"/>
              <a:gd name="connsiteY8" fmla="*/ 2662086 h 3599494"/>
              <a:gd name="connsiteX9" fmla="*/ 5410657 w 5526774"/>
              <a:gd name="connsiteY9" fmla="*/ 3599494 h 3599494"/>
              <a:gd name="connsiteX0" fmla="*/ 5410543 w 5526660"/>
              <a:gd name="connsiteY0" fmla="*/ 3588215 h 3588215"/>
              <a:gd name="connsiteX1" fmla="*/ 1356862 w 5526660"/>
              <a:gd name="connsiteY1" fmla="*/ 3124618 h 3588215"/>
              <a:gd name="connsiteX2" fmla="*/ 12486 w 5526660"/>
              <a:gd name="connsiteY2" fmla="*/ 1711152 h 3588215"/>
              <a:gd name="connsiteX3" fmla="*/ 800041 w 5526660"/>
              <a:gd name="connsiteY3" fmla="*/ 323534 h 3588215"/>
              <a:gd name="connsiteX4" fmla="*/ 2650754 w 5526660"/>
              <a:gd name="connsiteY4" fmla="*/ 287086 h 3588215"/>
              <a:gd name="connsiteX5" fmla="*/ 4159006 w 5526660"/>
              <a:gd name="connsiteY5" fmla="*/ 461 h 3588215"/>
              <a:gd name="connsiteX6" fmla="*/ 5498886 w 5526660"/>
              <a:gd name="connsiteY6" fmla="*/ 362037 h 3588215"/>
              <a:gd name="connsiteX7" fmla="*/ 4921368 w 5526660"/>
              <a:gd name="connsiteY7" fmla="*/ 2635288 h 3588215"/>
              <a:gd name="connsiteX8" fmla="*/ 2376073 w 5526660"/>
              <a:gd name="connsiteY8" fmla="*/ 2650807 h 3588215"/>
              <a:gd name="connsiteX9" fmla="*/ 5410543 w 5526660"/>
              <a:gd name="connsiteY9" fmla="*/ 3588215 h 3588215"/>
              <a:gd name="connsiteX0" fmla="*/ 5410543 w 5526660"/>
              <a:gd name="connsiteY0" fmla="*/ 3767905 h 3767905"/>
              <a:gd name="connsiteX1" fmla="*/ 1356862 w 5526660"/>
              <a:gd name="connsiteY1" fmla="*/ 3304308 h 3767905"/>
              <a:gd name="connsiteX2" fmla="*/ 12486 w 5526660"/>
              <a:gd name="connsiteY2" fmla="*/ 1890842 h 3767905"/>
              <a:gd name="connsiteX3" fmla="*/ 800041 w 5526660"/>
              <a:gd name="connsiteY3" fmla="*/ 503224 h 3767905"/>
              <a:gd name="connsiteX4" fmla="*/ 2650754 w 5526660"/>
              <a:gd name="connsiteY4" fmla="*/ 466776 h 3767905"/>
              <a:gd name="connsiteX5" fmla="*/ 4203976 w 5526660"/>
              <a:gd name="connsiteY5" fmla="*/ 269 h 3767905"/>
              <a:gd name="connsiteX6" fmla="*/ 5498886 w 5526660"/>
              <a:gd name="connsiteY6" fmla="*/ 541727 h 3767905"/>
              <a:gd name="connsiteX7" fmla="*/ 4921368 w 5526660"/>
              <a:gd name="connsiteY7" fmla="*/ 2814978 h 3767905"/>
              <a:gd name="connsiteX8" fmla="*/ 2376073 w 5526660"/>
              <a:gd name="connsiteY8" fmla="*/ 2830497 h 3767905"/>
              <a:gd name="connsiteX9" fmla="*/ 5410543 w 5526660"/>
              <a:gd name="connsiteY9" fmla="*/ 3767905 h 3767905"/>
              <a:gd name="connsiteX0" fmla="*/ 5410543 w 5691622"/>
              <a:gd name="connsiteY0" fmla="*/ 3767905 h 3767905"/>
              <a:gd name="connsiteX1" fmla="*/ 1356862 w 5691622"/>
              <a:gd name="connsiteY1" fmla="*/ 3304308 h 3767905"/>
              <a:gd name="connsiteX2" fmla="*/ 12486 w 5691622"/>
              <a:gd name="connsiteY2" fmla="*/ 1890842 h 3767905"/>
              <a:gd name="connsiteX3" fmla="*/ 800041 w 5691622"/>
              <a:gd name="connsiteY3" fmla="*/ 503224 h 3767905"/>
              <a:gd name="connsiteX4" fmla="*/ 2650754 w 5691622"/>
              <a:gd name="connsiteY4" fmla="*/ 466776 h 3767905"/>
              <a:gd name="connsiteX5" fmla="*/ 4203976 w 5691622"/>
              <a:gd name="connsiteY5" fmla="*/ 269 h 3767905"/>
              <a:gd name="connsiteX6" fmla="*/ 5498886 w 5691622"/>
              <a:gd name="connsiteY6" fmla="*/ 541727 h 3767905"/>
              <a:gd name="connsiteX7" fmla="*/ 5648786 w 5691622"/>
              <a:gd name="connsiteY7" fmla="*/ 2280585 h 3767905"/>
              <a:gd name="connsiteX8" fmla="*/ 4921368 w 5691622"/>
              <a:gd name="connsiteY8" fmla="*/ 2814978 h 3767905"/>
              <a:gd name="connsiteX9" fmla="*/ 2376073 w 5691622"/>
              <a:gd name="connsiteY9" fmla="*/ 2830497 h 3767905"/>
              <a:gd name="connsiteX10" fmla="*/ 5410543 w 5691622"/>
              <a:gd name="connsiteY10" fmla="*/ 3767905 h 3767905"/>
              <a:gd name="connsiteX0" fmla="*/ 5413741 w 5694820"/>
              <a:gd name="connsiteY0" fmla="*/ 3767905 h 3767905"/>
              <a:gd name="connsiteX1" fmla="*/ 1360060 w 5694820"/>
              <a:gd name="connsiteY1" fmla="*/ 3304308 h 3767905"/>
              <a:gd name="connsiteX2" fmla="*/ 270515 w 5694820"/>
              <a:gd name="connsiteY2" fmla="*/ 2820231 h 3767905"/>
              <a:gd name="connsiteX3" fmla="*/ 15684 w 5694820"/>
              <a:gd name="connsiteY3" fmla="*/ 1890842 h 3767905"/>
              <a:gd name="connsiteX4" fmla="*/ 803239 w 5694820"/>
              <a:gd name="connsiteY4" fmla="*/ 503224 h 3767905"/>
              <a:gd name="connsiteX5" fmla="*/ 2653952 w 5694820"/>
              <a:gd name="connsiteY5" fmla="*/ 466776 h 3767905"/>
              <a:gd name="connsiteX6" fmla="*/ 4207174 w 5694820"/>
              <a:gd name="connsiteY6" fmla="*/ 269 h 3767905"/>
              <a:gd name="connsiteX7" fmla="*/ 5502084 w 5694820"/>
              <a:gd name="connsiteY7" fmla="*/ 541727 h 3767905"/>
              <a:gd name="connsiteX8" fmla="*/ 5651984 w 5694820"/>
              <a:gd name="connsiteY8" fmla="*/ 2280585 h 3767905"/>
              <a:gd name="connsiteX9" fmla="*/ 4924566 w 5694820"/>
              <a:gd name="connsiteY9" fmla="*/ 2814978 h 3767905"/>
              <a:gd name="connsiteX10" fmla="*/ 2379271 w 5694820"/>
              <a:gd name="connsiteY10" fmla="*/ 2830497 h 3767905"/>
              <a:gd name="connsiteX11" fmla="*/ 5413741 w 5694820"/>
              <a:gd name="connsiteY11" fmla="*/ 3767905 h 3767905"/>
              <a:gd name="connsiteX0" fmla="*/ 5418290 w 5699369"/>
              <a:gd name="connsiteY0" fmla="*/ 3767905 h 3767905"/>
              <a:gd name="connsiteX1" fmla="*/ 1364609 w 5699369"/>
              <a:gd name="connsiteY1" fmla="*/ 3304308 h 3767905"/>
              <a:gd name="connsiteX2" fmla="*/ 275064 w 5699369"/>
              <a:gd name="connsiteY2" fmla="*/ 2820231 h 3767905"/>
              <a:gd name="connsiteX3" fmla="*/ 20233 w 5699369"/>
              <a:gd name="connsiteY3" fmla="*/ 1890842 h 3767905"/>
              <a:gd name="connsiteX4" fmla="*/ 80192 w 5699369"/>
              <a:gd name="connsiteY4" fmla="*/ 946461 h 3767905"/>
              <a:gd name="connsiteX5" fmla="*/ 807788 w 5699369"/>
              <a:gd name="connsiteY5" fmla="*/ 503224 h 3767905"/>
              <a:gd name="connsiteX6" fmla="*/ 2658501 w 5699369"/>
              <a:gd name="connsiteY6" fmla="*/ 466776 h 3767905"/>
              <a:gd name="connsiteX7" fmla="*/ 4211723 w 5699369"/>
              <a:gd name="connsiteY7" fmla="*/ 269 h 3767905"/>
              <a:gd name="connsiteX8" fmla="*/ 5506633 w 5699369"/>
              <a:gd name="connsiteY8" fmla="*/ 541727 h 3767905"/>
              <a:gd name="connsiteX9" fmla="*/ 5656533 w 5699369"/>
              <a:gd name="connsiteY9" fmla="*/ 2280585 h 3767905"/>
              <a:gd name="connsiteX10" fmla="*/ 4929115 w 5699369"/>
              <a:gd name="connsiteY10" fmla="*/ 2814978 h 3767905"/>
              <a:gd name="connsiteX11" fmla="*/ 2383820 w 5699369"/>
              <a:gd name="connsiteY11" fmla="*/ 2830497 h 3767905"/>
              <a:gd name="connsiteX12" fmla="*/ 5418290 w 5699369"/>
              <a:gd name="connsiteY12" fmla="*/ 3767905 h 3767905"/>
              <a:gd name="connsiteX0" fmla="*/ 5418290 w 5699369"/>
              <a:gd name="connsiteY0" fmla="*/ 3767905 h 3767905"/>
              <a:gd name="connsiteX1" fmla="*/ 1364609 w 5699369"/>
              <a:gd name="connsiteY1" fmla="*/ 3304308 h 3767905"/>
              <a:gd name="connsiteX2" fmla="*/ 275064 w 5699369"/>
              <a:gd name="connsiteY2" fmla="*/ 2820231 h 3767905"/>
              <a:gd name="connsiteX3" fmla="*/ 20233 w 5699369"/>
              <a:gd name="connsiteY3" fmla="*/ 1890842 h 3767905"/>
              <a:gd name="connsiteX4" fmla="*/ 80192 w 5699369"/>
              <a:gd name="connsiteY4" fmla="*/ 946461 h 3767905"/>
              <a:gd name="connsiteX5" fmla="*/ 807788 w 5699369"/>
              <a:gd name="connsiteY5" fmla="*/ 503224 h 3767905"/>
              <a:gd name="connsiteX6" fmla="*/ 2658501 w 5699369"/>
              <a:gd name="connsiteY6" fmla="*/ 466776 h 3767905"/>
              <a:gd name="connsiteX7" fmla="*/ 4211723 w 5699369"/>
              <a:gd name="connsiteY7" fmla="*/ 269 h 3767905"/>
              <a:gd name="connsiteX8" fmla="*/ 5506633 w 5699369"/>
              <a:gd name="connsiteY8" fmla="*/ 541727 h 3767905"/>
              <a:gd name="connsiteX9" fmla="*/ 5656533 w 5699369"/>
              <a:gd name="connsiteY9" fmla="*/ 2280585 h 3767905"/>
              <a:gd name="connsiteX10" fmla="*/ 4929115 w 5699369"/>
              <a:gd name="connsiteY10" fmla="*/ 2814978 h 3767905"/>
              <a:gd name="connsiteX11" fmla="*/ 3373171 w 5699369"/>
              <a:gd name="connsiteY11" fmla="*/ 2995389 h 3767905"/>
              <a:gd name="connsiteX12" fmla="*/ 5418290 w 5699369"/>
              <a:gd name="connsiteY12" fmla="*/ 3767905 h 3767905"/>
              <a:gd name="connsiteX0" fmla="*/ 5418290 w 5699369"/>
              <a:gd name="connsiteY0" fmla="*/ 3767905 h 3767905"/>
              <a:gd name="connsiteX1" fmla="*/ 1364609 w 5699369"/>
              <a:gd name="connsiteY1" fmla="*/ 3304308 h 3767905"/>
              <a:gd name="connsiteX2" fmla="*/ 275064 w 5699369"/>
              <a:gd name="connsiteY2" fmla="*/ 2820231 h 3767905"/>
              <a:gd name="connsiteX3" fmla="*/ 20233 w 5699369"/>
              <a:gd name="connsiteY3" fmla="*/ 1890842 h 3767905"/>
              <a:gd name="connsiteX4" fmla="*/ 80192 w 5699369"/>
              <a:gd name="connsiteY4" fmla="*/ 946461 h 3767905"/>
              <a:gd name="connsiteX5" fmla="*/ 807788 w 5699369"/>
              <a:gd name="connsiteY5" fmla="*/ 503224 h 3767905"/>
              <a:gd name="connsiteX6" fmla="*/ 2658501 w 5699369"/>
              <a:gd name="connsiteY6" fmla="*/ 466776 h 3767905"/>
              <a:gd name="connsiteX7" fmla="*/ 4211723 w 5699369"/>
              <a:gd name="connsiteY7" fmla="*/ 269 h 3767905"/>
              <a:gd name="connsiteX8" fmla="*/ 5506633 w 5699369"/>
              <a:gd name="connsiteY8" fmla="*/ 541727 h 3767905"/>
              <a:gd name="connsiteX9" fmla="*/ 5656533 w 5699369"/>
              <a:gd name="connsiteY9" fmla="*/ 2280585 h 3767905"/>
              <a:gd name="connsiteX10" fmla="*/ 4929115 w 5699369"/>
              <a:gd name="connsiteY10" fmla="*/ 2814978 h 3767905"/>
              <a:gd name="connsiteX11" fmla="*/ 4022606 w 5699369"/>
              <a:gd name="connsiteY11" fmla="*/ 2505438 h 3767905"/>
              <a:gd name="connsiteX12" fmla="*/ 3373171 w 5699369"/>
              <a:gd name="connsiteY12" fmla="*/ 2995389 h 3767905"/>
              <a:gd name="connsiteX13" fmla="*/ 5418290 w 5699369"/>
              <a:gd name="connsiteY13" fmla="*/ 3767905 h 3767905"/>
              <a:gd name="connsiteX0" fmla="*/ 5418290 w 5663820"/>
              <a:gd name="connsiteY0" fmla="*/ 3767905 h 3767905"/>
              <a:gd name="connsiteX1" fmla="*/ 1364609 w 5663820"/>
              <a:gd name="connsiteY1" fmla="*/ 3304308 h 3767905"/>
              <a:gd name="connsiteX2" fmla="*/ 275064 w 5663820"/>
              <a:gd name="connsiteY2" fmla="*/ 2820231 h 3767905"/>
              <a:gd name="connsiteX3" fmla="*/ 20233 w 5663820"/>
              <a:gd name="connsiteY3" fmla="*/ 1890842 h 3767905"/>
              <a:gd name="connsiteX4" fmla="*/ 80192 w 5663820"/>
              <a:gd name="connsiteY4" fmla="*/ 946461 h 3767905"/>
              <a:gd name="connsiteX5" fmla="*/ 807788 w 5663820"/>
              <a:gd name="connsiteY5" fmla="*/ 503224 h 3767905"/>
              <a:gd name="connsiteX6" fmla="*/ 2658501 w 5663820"/>
              <a:gd name="connsiteY6" fmla="*/ 466776 h 3767905"/>
              <a:gd name="connsiteX7" fmla="*/ 4211723 w 5663820"/>
              <a:gd name="connsiteY7" fmla="*/ 269 h 3767905"/>
              <a:gd name="connsiteX8" fmla="*/ 5506633 w 5663820"/>
              <a:gd name="connsiteY8" fmla="*/ 541727 h 3767905"/>
              <a:gd name="connsiteX9" fmla="*/ 5656533 w 5663820"/>
              <a:gd name="connsiteY9" fmla="*/ 2280585 h 3767905"/>
              <a:gd name="connsiteX10" fmla="*/ 5311760 w 5663820"/>
              <a:gd name="connsiteY10" fmla="*/ 2520428 h 3767905"/>
              <a:gd name="connsiteX11" fmla="*/ 4929115 w 5663820"/>
              <a:gd name="connsiteY11" fmla="*/ 2814978 h 3767905"/>
              <a:gd name="connsiteX12" fmla="*/ 4022606 w 5663820"/>
              <a:gd name="connsiteY12" fmla="*/ 2505438 h 3767905"/>
              <a:gd name="connsiteX13" fmla="*/ 3373171 w 5663820"/>
              <a:gd name="connsiteY13" fmla="*/ 2995389 h 3767905"/>
              <a:gd name="connsiteX14" fmla="*/ 5418290 w 5663820"/>
              <a:gd name="connsiteY14" fmla="*/ 3767905 h 3767905"/>
              <a:gd name="connsiteX0" fmla="*/ 5418290 w 5663820"/>
              <a:gd name="connsiteY0" fmla="*/ 3767905 h 3767905"/>
              <a:gd name="connsiteX1" fmla="*/ 1364609 w 5663820"/>
              <a:gd name="connsiteY1" fmla="*/ 3304308 h 3767905"/>
              <a:gd name="connsiteX2" fmla="*/ 275064 w 5663820"/>
              <a:gd name="connsiteY2" fmla="*/ 2820231 h 3767905"/>
              <a:gd name="connsiteX3" fmla="*/ 20233 w 5663820"/>
              <a:gd name="connsiteY3" fmla="*/ 1890842 h 3767905"/>
              <a:gd name="connsiteX4" fmla="*/ 80192 w 5663820"/>
              <a:gd name="connsiteY4" fmla="*/ 946461 h 3767905"/>
              <a:gd name="connsiteX5" fmla="*/ 807788 w 5663820"/>
              <a:gd name="connsiteY5" fmla="*/ 503224 h 3767905"/>
              <a:gd name="connsiteX6" fmla="*/ 2658501 w 5663820"/>
              <a:gd name="connsiteY6" fmla="*/ 466776 h 3767905"/>
              <a:gd name="connsiteX7" fmla="*/ 4211723 w 5663820"/>
              <a:gd name="connsiteY7" fmla="*/ 269 h 3767905"/>
              <a:gd name="connsiteX8" fmla="*/ 5506633 w 5663820"/>
              <a:gd name="connsiteY8" fmla="*/ 541727 h 3767905"/>
              <a:gd name="connsiteX9" fmla="*/ 5656533 w 5663820"/>
              <a:gd name="connsiteY9" fmla="*/ 2280585 h 3767905"/>
              <a:gd name="connsiteX10" fmla="*/ 5311760 w 5663820"/>
              <a:gd name="connsiteY10" fmla="*/ 2520428 h 3767905"/>
              <a:gd name="connsiteX11" fmla="*/ 4929115 w 5663820"/>
              <a:gd name="connsiteY11" fmla="*/ 2814978 h 3767905"/>
              <a:gd name="connsiteX12" fmla="*/ 4532272 w 5663820"/>
              <a:gd name="connsiteY12" fmla="*/ 2580389 h 3767905"/>
              <a:gd name="connsiteX13" fmla="*/ 4022606 w 5663820"/>
              <a:gd name="connsiteY13" fmla="*/ 2505438 h 3767905"/>
              <a:gd name="connsiteX14" fmla="*/ 3373171 w 5663820"/>
              <a:gd name="connsiteY14" fmla="*/ 2995389 h 3767905"/>
              <a:gd name="connsiteX15" fmla="*/ 5418290 w 5663820"/>
              <a:gd name="connsiteY15" fmla="*/ 3767905 h 3767905"/>
              <a:gd name="connsiteX0" fmla="*/ 5418290 w 5738799"/>
              <a:gd name="connsiteY0" fmla="*/ 3767905 h 3767905"/>
              <a:gd name="connsiteX1" fmla="*/ 1364609 w 5738799"/>
              <a:gd name="connsiteY1" fmla="*/ 3304308 h 3767905"/>
              <a:gd name="connsiteX2" fmla="*/ 275064 w 5738799"/>
              <a:gd name="connsiteY2" fmla="*/ 2820231 h 3767905"/>
              <a:gd name="connsiteX3" fmla="*/ 20233 w 5738799"/>
              <a:gd name="connsiteY3" fmla="*/ 1890842 h 3767905"/>
              <a:gd name="connsiteX4" fmla="*/ 80192 w 5738799"/>
              <a:gd name="connsiteY4" fmla="*/ 946461 h 3767905"/>
              <a:gd name="connsiteX5" fmla="*/ 807788 w 5738799"/>
              <a:gd name="connsiteY5" fmla="*/ 503224 h 3767905"/>
              <a:gd name="connsiteX6" fmla="*/ 2658501 w 5738799"/>
              <a:gd name="connsiteY6" fmla="*/ 466776 h 3767905"/>
              <a:gd name="connsiteX7" fmla="*/ 4211723 w 5738799"/>
              <a:gd name="connsiteY7" fmla="*/ 269 h 3767905"/>
              <a:gd name="connsiteX8" fmla="*/ 5506633 w 5738799"/>
              <a:gd name="connsiteY8" fmla="*/ 541727 h 3767905"/>
              <a:gd name="connsiteX9" fmla="*/ 5731485 w 5738799"/>
              <a:gd name="connsiteY9" fmla="*/ 1561058 h 3767905"/>
              <a:gd name="connsiteX10" fmla="*/ 5656533 w 5738799"/>
              <a:gd name="connsiteY10" fmla="*/ 2280585 h 3767905"/>
              <a:gd name="connsiteX11" fmla="*/ 5311760 w 5738799"/>
              <a:gd name="connsiteY11" fmla="*/ 2520428 h 3767905"/>
              <a:gd name="connsiteX12" fmla="*/ 4929115 w 5738799"/>
              <a:gd name="connsiteY12" fmla="*/ 2814978 h 3767905"/>
              <a:gd name="connsiteX13" fmla="*/ 4532272 w 5738799"/>
              <a:gd name="connsiteY13" fmla="*/ 2580389 h 3767905"/>
              <a:gd name="connsiteX14" fmla="*/ 4022606 w 5738799"/>
              <a:gd name="connsiteY14" fmla="*/ 2505438 h 3767905"/>
              <a:gd name="connsiteX15" fmla="*/ 3373171 w 5738799"/>
              <a:gd name="connsiteY15" fmla="*/ 2995389 h 3767905"/>
              <a:gd name="connsiteX16" fmla="*/ 5418290 w 5738799"/>
              <a:gd name="connsiteY16" fmla="*/ 3767905 h 3767905"/>
              <a:gd name="connsiteX0" fmla="*/ 5418290 w 5738799"/>
              <a:gd name="connsiteY0" fmla="*/ 3782377 h 3782377"/>
              <a:gd name="connsiteX1" fmla="*/ 1364609 w 5738799"/>
              <a:gd name="connsiteY1" fmla="*/ 3318780 h 3782377"/>
              <a:gd name="connsiteX2" fmla="*/ 275064 w 5738799"/>
              <a:gd name="connsiteY2" fmla="*/ 2834703 h 3782377"/>
              <a:gd name="connsiteX3" fmla="*/ 20233 w 5738799"/>
              <a:gd name="connsiteY3" fmla="*/ 1905314 h 3782377"/>
              <a:gd name="connsiteX4" fmla="*/ 80192 w 5738799"/>
              <a:gd name="connsiteY4" fmla="*/ 960933 h 3782377"/>
              <a:gd name="connsiteX5" fmla="*/ 807788 w 5738799"/>
              <a:gd name="connsiteY5" fmla="*/ 517696 h 3782377"/>
              <a:gd name="connsiteX6" fmla="*/ 2658501 w 5738799"/>
              <a:gd name="connsiteY6" fmla="*/ 481248 h 3782377"/>
              <a:gd name="connsiteX7" fmla="*/ 3408010 w 5738799"/>
              <a:gd name="connsiteY7" fmla="*/ 181444 h 3782377"/>
              <a:gd name="connsiteX8" fmla="*/ 4211723 w 5738799"/>
              <a:gd name="connsiteY8" fmla="*/ 14741 h 3782377"/>
              <a:gd name="connsiteX9" fmla="*/ 5506633 w 5738799"/>
              <a:gd name="connsiteY9" fmla="*/ 556199 h 3782377"/>
              <a:gd name="connsiteX10" fmla="*/ 5731485 w 5738799"/>
              <a:gd name="connsiteY10" fmla="*/ 1575530 h 3782377"/>
              <a:gd name="connsiteX11" fmla="*/ 5656533 w 5738799"/>
              <a:gd name="connsiteY11" fmla="*/ 2295057 h 3782377"/>
              <a:gd name="connsiteX12" fmla="*/ 5311760 w 5738799"/>
              <a:gd name="connsiteY12" fmla="*/ 2534900 h 3782377"/>
              <a:gd name="connsiteX13" fmla="*/ 4929115 w 5738799"/>
              <a:gd name="connsiteY13" fmla="*/ 2829450 h 3782377"/>
              <a:gd name="connsiteX14" fmla="*/ 4532272 w 5738799"/>
              <a:gd name="connsiteY14" fmla="*/ 2594861 h 3782377"/>
              <a:gd name="connsiteX15" fmla="*/ 4022606 w 5738799"/>
              <a:gd name="connsiteY15" fmla="*/ 2519910 h 3782377"/>
              <a:gd name="connsiteX16" fmla="*/ 3373171 w 5738799"/>
              <a:gd name="connsiteY16" fmla="*/ 3009861 h 3782377"/>
              <a:gd name="connsiteX17" fmla="*/ 5418290 w 5738799"/>
              <a:gd name="connsiteY17" fmla="*/ 3782377 h 3782377"/>
              <a:gd name="connsiteX0" fmla="*/ 5418290 w 5738799"/>
              <a:gd name="connsiteY0" fmla="*/ 3782377 h 3782377"/>
              <a:gd name="connsiteX1" fmla="*/ 1364609 w 5738799"/>
              <a:gd name="connsiteY1" fmla="*/ 3318780 h 3782377"/>
              <a:gd name="connsiteX2" fmla="*/ 275064 w 5738799"/>
              <a:gd name="connsiteY2" fmla="*/ 2834703 h 3782377"/>
              <a:gd name="connsiteX3" fmla="*/ 20233 w 5738799"/>
              <a:gd name="connsiteY3" fmla="*/ 1905314 h 3782377"/>
              <a:gd name="connsiteX4" fmla="*/ 80192 w 5738799"/>
              <a:gd name="connsiteY4" fmla="*/ 960933 h 3782377"/>
              <a:gd name="connsiteX5" fmla="*/ 807788 w 5738799"/>
              <a:gd name="connsiteY5" fmla="*/ 517696 h 3782377"/>
              <a:gd name="connsiteX6" fmla="*/ 1759092 w 5738799"/>
              <a:gd name="connsiteY6" fmla="*/ 346336 h 3782377"/>
              <a:gd name="connsiteX7" fmla="*/ 2658501 w 5738799"/>
              <a:gd name="connsiteY7" fmla="*/ 481248 h 3782377"/>
              <a:gd name="connsiteX8" fmla="*/ 3408010 w 5738799"/>
              <a:gd name="connsiteY8" fmla="*/ 181444 h 3782377"/>
              <a:gd name="connsiteX9" fmla="*/ 4211723 w 5738799"/>
              <a:gd name="connsiteY9" fmla="*/ 14741 h 3782377"/>
              <a:gd name="connsiteX10" fmla="*/ 5506633 w 5738799"/>
              <a:gd name="connsiteY10" fmla="*/ 556199 h 3782377"/>
              <a:gd name="connsiteX11" fmla="*/ 5731485 w 5738799"/>
              <a:gd name="connsiteY11" fmla="*/ 1575530 h 3782377"/>
              <a:gd name="connsiteX12" fmla="*/ 5656533 w 5738799"/>
              <a:gd name="connsiteY12" fmla="*/ 2295057 h 3782377"/>
              <a:gd name="connsiteX13" fmla="*/ 5311760 w 5738799"/>
              <a:gd name="connsiteY13" fmla="*/ 2534900 h 3782377"/>
              <a:gd name="connsiteX14" fmla="*/ 4929115 w 5738799"/>
              <a:gd name="connsiteY14" fmla="*/ 2829450 h 3782377"/>
              <a:gd name="connsiteX15" fmla="*/ 4532272 w 5738799"/>
              <a:gd name="connsiteY15" fmla="*/ 2594861 h 3782377"/>
              <a:gd name="connsiteX16" fmla="*/ 4022606 w 5738799"/>
              <a:gd name="connsiteY16" fmla="*/ 2519910 h 3782377"/>
              <a:gd name="connsiteX17" fmla="*/ 3373171 w 5738799"/>
              <a:gd name="connsiteY17" fmla="*/ 3009861 h 3782377"/>
              <a:gd name="connsiteX18" fmla="*/ 5418290 w 5738799"/>
              <a:gd name="connsiteY18" fmla="*/ 3782377 h 3782377"/>
              <a:gd name="connsiteX0" fmla="*/ 5402586 w 5723095"/>
              <a:gd name="connsiteY0" fmla="*/ 3782377 h 3782377"/>
              <a:gd name="connsiteX1" fmla="*/ 1348905 w 5723095"/>
              <a:gd name="connsiteY1" fmla="*/ 3318780 h 3782377"/>
              <a:gd name="connsiteX2" fmla="*/ 259360 w 5723095"/>
              <a:gd name="connsiteY2" fmla="*/ 2834703 h 3782377"/>
              <a:gd name="connsiteX3" fmla="*/ 4529 w 5723095"/>
              <a:gd name="connsiteY3" fmla="*/ 1905314 h 3782377"/>
              <a:gd name="connsiteX4" fmla="*/ 64488 w 5723095"/>
              <a:gd name="connsiteY4" fmla="*/ 960933 h 3782377"/>
              <a:gd name="connsiteX5" fmla="*/ 439243 w 5723095"/>
              <a:gd name="connsiteY5" fmla="*/ 436277 h 3782377"/>
              <a:gd name="connsiteX6" fmla="*/ 792084 w 5723095"/>
              <a:gd name="connsiteY6" fmla="*/ 517696 h 3782377"/>
              <a:gd name="connsiteX7" fmla="*/ 1743388 w 5723095"/>
              <a:gd name="connsiteY7" fmla="*/ 346336 h 3782377"/>
              <a:gd name="connsiteX8" fmla="*/ 2642797 w 5723095"/>
              <a:gd name="connsiteY8" fmla="*/ 481248 h 3782377"/>
              <a:gd name="connsiteX9" fmla="*/ 3392306 w 5723095"/>
              <a:gd name="connsiteY9" fmla="*/ 181444 h 3782377"/>
              <a:gd name="connsiteX10" fmla="*/ 4196019 w 5723095"/>
              <a:gd name="connsiteY10" fmla="*/ 14741 h 3782377"/>
              <a:gd name="connsiteX11" fmla="*/ 5490929 w 5723095"/>
              <a:gd name="connsiteY11" fmla="*/ 556199 h 3782377"/>
              <a:gd name="connsiteX12" fmla="*/ 5715781 w 5723095"/>
              <a:gd name="connsiteY12" fmla="*/ 1575530 h 3782377"/>
              <a:gd name="connsiteX13" fmla="*/ 5640829 w 5723095"/>
              <a:gd name="connsiteY13" fmla="*/ 2295057 h 3782377"/>
              <a:gd name="connsiteX14" fmla="*/ 5296056 w 5723095"/>
              <a:gd name="connsiteY14" fmla="*/ 2534900 h 3782377"/>
              <a:gd name="connsiteX15" fmla="*/ 4913411 w 5723095"/>
              <a:gd name="connsiteY15" fmla="*/ 2829450 h 3782377"/>
              <a:gd name="connsiteX16" fmla="*/ 4516568 w 5723095"/>
              <a:gd name="connsiteY16" fmla="*/ 2594861 h 3782377"/>
              <a:gd name="connsiteX17" fmla="*/ 4006902 w 5723095"/>
              <a:gd name="connsiteY17" fmla="*/ 2519910 h 3782377"/>
              <a:gd name="connsiteX18" fmla="*/ 3357467 w 5723095"/>
              <a:gd name="connsiteY18" fmla="*/ 3009861 h 3782377"/>
              <a:gd name="connsiteX19" fmla="*/ 5402586 w 5723095"/>
              <a:gd name="connsiteY19" fmla="*/ 3782377 h 3782377"/>
              <a:gd name="connsiteX0" fmla="*/ 5402586 w 5723095"/>
              <a:gd name="connsiteY0" fmla="*/ 3782377 h 3782377"/>
              <a:gd name="connsiteX1" fmla="*/ 1348905 w 5723095"/>
              <a:gd name="connsiteY1" fmla="*/ 3318780 h 3782377"/>
              <a:gd name="connsiteX2" fmla="*/ 259360 w 5723095"/>
              <a:gd name="connsiteY2" fmla="*/ 2834703 h 3782377"/>
              <a:gd name="connsiteX3" fmla="*/ 4529 w 5723095"/>
              <a:gd name="connsiteY3" fmla="*/ 1905314 h 3782377"/>
              <a:gd name="connsiteX4" fmla="*/ 64488 w 5723095"/>
              <a:gd name="connsiteY4" fmla="*/ 960933 h 3782377"/>
              <a:gd name="connsiteX5" fmla="*/ 439243 w 5723095"/>
              <a:gd name="connsiteY5" fmla="*/ 436277 h 3782377"/>
              <a:gd name="connsiteX6" fmla="*/ 956975 w 5723095"/>
              <a:gd name="connsiteY6" fmla="*/ 487715 h 3782377"/>
              <a:gd name="connsiteX7" fmla="*/ 1743388 w 5723095"/>
              <a:gd name="connsiteY7" fmla="*/ 346336 h 3782377"/>
              <a:gd name="connsiteX8" fmla="*/ 2642797 w 5723095"/>
              <a:gd name="connsiteY8" fmla="*/ 481248 h 3782377"/>
              <a:gd name="connsiteX9" fmla="*/ 3392306 w 5723095"/>
              <a:gd name="connsiteY9" fmla="*/ 181444 h 3782377"/>
              <a:gd name="connsiteX10" fmla="*/ 4196019 w 5723095"/>
              <a:gd name="connsiteY10" fmla="*/ 14741 h 3782377"/>
              <a:gd name="connsiteX11" fmla="*/ 5490929 w 5723095"/>
              <a:gd name="connsiteY11" fmla="*/ 556199 h 3782377"/>
              <a:gd name="connsiteX12" fmla="*/ 5715781 w 5723095"/>
              <a:gd name="connsiteY12" fmla="*/ 1575530 h 3782377"/>
              <a:gd name="connsiteX13" fmla="*/ 5640829 w 5723095"/>
              <a:gd name="connsiteY13" fmla="*/ 2295057 h 3782377"/>
              <a:gd name="connsiteX14" fmla="*/ 5296056 w 5723095"/>
              <a:gd name="connsiteY14" fmla="*/ 2534900 h 3782377"/>
              <a:gd name="connsiteX15" fmla="*/ 4913411 w 5723095"/>
              <a:gd name="connsiteY15" fmla="*/ 2829450 h 3782377"/>
              <a:gd name="connsiteX16" fmla="*/ 4516568 w 5723095"/>
              <a:gd name="connsiteY16" fmla="*/ 2594861 h 3782377"/>
              <a:gd name="connsiteX17" fmla="*/ 4006902 w 5723095"/>
              <a:gd name="connsiteY17" fmla="*/ 2519910 h 3782377"/>
              <a:gd name="connsiteX18" fmla="*/ 3357467 w 5723095"/>
              <a:gd name="connsiteY18" fmla="*/ 3009861 h 3782377"/>
              <a:gd name="connsiteX19" fmla="*/ 5402586 w 5723095"/>
              <a:gd name="connsiteY19" fmla="*/ 3782377 h 3782377"/>
              <a:gd name="connsiteX0" fmla="*/ 5503924 w 5824433"/>
              <a:gd name="connsiteY0" fmla="*/ 3782377 h 3782377"/>
              <a:gd name="connsiteX1" fmla="*/ 1450243 w 5824433"/>
              <a:gd name="connsiteY1" fmla="*/ 3318780 h 3782377"/>
              <a:gd name="connsiteX2" fmla="*/ 360698 w 5824433"/>
              <a:gd name="connsiteY2" fmla="*/ 2834703 h 3782377"/>
              <a:gd name="connsiteX3" fmla="*/ 105867 w 5824433"/>
              <a:gd name="connsiteY3" fmla="*/ 1905314 h 3782377"/>
              <a:gd name="connsiteX4" fmla="*/ 935 w 5824433"/>
              <a:gd name="connsiteY4" fmla="*/ 1455608 h 3782377"/>
              <a:gd name="connsiteX5" fmla="*/ 165826 w 5824433"/>
              <a:gd name="connsiteY5" fmla="*/ 960933 h 3782377"/>
              <a:gd name="connsiteX6" fmla="*/ 540581 w 5824433"/>
              <a:gd name="connsiteY6" fmla="*/ 436277 h 3782377"/>
              <a:gd name="connsiteX7" fmla="*/ 1058313 w 5824433"/>
              <a:gd name="connsiteY7" fmla="*/ 487715 h 3782377"/>
              <a:gd name="connsiteX8" fmla="*/ 1844726 w 5824433"/>
              <a:gd name="connsiteY8" fmla="*/ 346336 h 3782377"/>
              <a:gd name="connsiteX9" fmla="*/ 2744135 w 5824433"/>
              <a:gd name="connsiteY9" fmla="*/ 481248 h 3782377"/>
              <a:gd name="connsiteX10" fmla="*/ 3493644 w 5824433"/>
              <a:gd name="connsiteY10" fmla="*/ 181444 h 3782377"/>
              <a:gd name="connsiteX11" fmla="*/ 4297357 w 5824433"/>
              <a:gd name="connsiteY11" fmla="*/ 14741 h 3782377"/>
              <a:gd name="connsiteX12" fmla="*/ 5592267 w 5824433"/>
              <a:gd name="connsiteY12" fmla="*/ 556199 h 3782377"/>
              <a:gd name="connsiteX13" fmla="*/ 5817119 w 5824433"/>
              <a:gd name="connsiteY13" fmla="*/ 1575530 h 3782377"/>
              <a:gd name="connsiteX14" fmla="*/ 5742167 w 5824433"/>
              <a:gd name="connsiteY14" fmla="*/ 2295057 h 3782377"/>
              <a:gd name="connsiteX15" fmla="*/ 5397394 w 5824433"/>
              <a:gd name="connsiteY15" fmla="*/ 2534900 h 3782377"/>
              <a:gd name="connsiteX16" fmla="*/ 5014749 w 5824433"/>
              <a:gd name="connsiteY16" fmla="*/ 2829450 h 3782377"/>
              <a:gd name="connsiteX17" fmla="*/ 4617906 w 5824433"/>
              <a:gd name="connsiteY17" fmla="*/ 2594861 h 3782377"/>
              <a:gd name="connsiteX18" fmla="*/ 4108240 w 5824433"/>
              <a:gd name="connsiteY18" fmla="*/ 2519910 h 3782377"/>
              <a:gd name="connsiteX19" fmla="*/ 3458805 w 5824433"/>
              <a:gd name="connsiteY19" fmla="*/ 3009861 h 3782377"/>
              <a:gd name="connsiteX20" fmla="*/ 5503924 w 5824433"/>
              <a:gd name="connsiteY20" fmla="*/ 3782377 h 3782377"/>
              <a:gd name="connsiteX0" fmla="*/ 5503824 w 5824333"/>
              <a:gd name="connsiteY0" fmla="*/ 3782377 h 3782377"/>
              <a:gd name="connsiteX1" fmla="*/ 1450143 w 5824333"/>
              <a:gd name="connsiteY1" fmla="*/ 3318780 h 3782377"/>
              <a:gd name="connsiteX2" fmla="*/ 360598 w 5824333"/>
              <a:gd name="connsiteY2" fmla="*/ 2834703 h 3782377"/>
              <a:gd name="connsiteX3" fmla="*/ 105767 w 5824333"/>
              <a:gd name="connsiteY3" fmla="*/ 2489930 h 3782377"/>
              <a:gd name="connsiteX4" fmla="*/ 105767 w 5824333"/>
              <a:gd name="connsiteY4" fmla="*/ 1905314 h 3782377"/>
              <a:gd name="connsiteX5" fmla="*/ 835 w 5824333"/>
              <a:gd name="connsiteY5" fmla="*/ 1455608 h 3782377"/>
              <a:gd name="connsiteX6" fmla="*/ 165726 w 5824333"/>
              <a:gd name="connsiteY6" fmla="*/ 960933 h 3782377"/>
              <a:gd name="connsiteX7" fmla="*/ 540481 w 5824333"/>
              <a:gd name="connsiteY7" fmla="*/ 436277 h 3782377"/>
              <a:gd name="connsiteX8" fmla="*/ 1058213 w 5824333"/>
              <a:gd name="connsiteY8" fmla="*/ 487715 h 3782377"/>
              <a:gd name="connsiteX9" fmla="*/ 1844626 w 5824333"/>
              <a:gd name="connsiteY9" fmla="*/ 346336 h 3782377"/>
              <a:gd name="connsiteX10" fmla="*/ 2744035 w 5824333"/>
              <a:gd name="connsiteY10" fmla="*/ 481248 h 3782377"/>
              <a:gd name="connsiteX11" fmla="*/ 3493544 w 5824333"/>
              <a:gd name="connsiteY11" fmla="*/ 181444 h 3782377"/>
              <a:gd name="connsiteX12" fmla="*/ 4297257 w 5824333"/>
              <a:gd name="connsiteY12" fmla="*/ 14741 h 3782377"/>
              <a:gd name="connsiteX13" fmla="*/ 5592167 w 5824333"/>
              <a:gd name="connsiteY13" fmla="*/ 556199 h 3782377"/>
              <a:gd name="connsiteX14" fmla="*/ 5817019 w 5824333"/>
              <a:gd name="connsiteY14" fmla="*/ 1575530 h 3782377"/>
              <a:gd name="connsiteX15" fmla="*/ 5742067 w 5824333"/>
              <a:gd name="connsiteY15" fmla="*/ 2295057 h 3782377"/>
              <a:gd name="connsiteX16" fmla="*/ 5397294 w 5824333"/>
              <a:gd name="connsiteY16" fmla="*/ 2534900 h 3782377"/>
              <a:gd name="connsiteX17" fmla="*/ 5014649 w 5824333"/>
              <a:gd name="connsiteY17" fmla="*/ 2829450 h 3782377"/>
              <a:gd name="connsiteX18" fmla="*/ 4617806 w 5824333"/>
              <a:gd name="connsiteY18" fmla="*/ 2594861 h 3782377"/>
              <a:gd name="connsiteX19" fmla="*/ 4108140 w 5824333"/>
              <a:gd name="connsiteY19" fmla="*/ 2519910 h 3782377"/>
              <a:gd name="connsiteX20" fmla="*/ 3458705 w 5824333"/>
              <a:gd name="connsiteY20" fmla="*/ 3009861 h 3782377"/>
              <a:gd name="connsiteX21" fmla="*/ 5503824 w 5824333"/>
              <a:gd name="connsiteY21" fmla="*/ 3782377 h 3782377"/>
              <a:gd name="connsiteX0" fmla="*/ 5503824 w 5824333"/>
              <a:gd name="connsiteY0" fmla="*/ 3782377 h 3782377"/>
              <a:gd name="connsiteX1" fmla="*/ 1450143 w 5824333"/>
              <a:gd name="connsiteY1" fmla="*/ 3318780 h 3782377"/>
              <a:gd name="connsiteX2" fmla="*/ 735353 w 5824333"/>
              <a:gd name="connsiteY2" fmla="*/ 3239438 h 3782377"/>
              <a:gd name="connsiteX3" fmla="*/ 360598 w 5824333"/>
              <a:gd name="connsiteY3" fmla="*/ 2834703 h 3782377"/>
              <a:gd name="connsiteX4" fmla="*/ 105767 w 5824333"/>
              <a:gd name="connsiteY4" fmla="*/ 2489930 h 3782377"/>
              <a:gd name="connsiteX5" fmla="*/ 105767 w 5824333"/>
              <a:gd name="connsiteY5" fmla="*/ 1905314 h 3782377"/>
              <a:gd name="connsiteX6" fmla="*/ 835 w 5824333"/>
              <a:gd name="connsiteY6" fmla="*/ 1455608 h 3782377"/>
              <a:gd name="connsiteX7" fmla="*/ 165726 w 5824333"/>
              <a:gd name="connsiteY7" fmla="*/ 960933 h 3782377"/>
              <a:gd name="connsiteX8" fmla="*/ 540481 w 5824333"/>
              <a:gd name="connsiteY8" fmla="*/ 436277 h 3782377"/>
              <a:gd name="connsiteX9" fmla="*/ 1058213 w 5824333"/>
              <a:gd name="connsiteY9" fmla="*/ 487715 h 3782377"/>
              <a:gd name="connsiteX10" fmla="*/ 1844626 w 5824333"/>
              <a:gd name="connsiteY10" fmla="*/ 346336 h 3782377"/>
              <a:gd name="connsiteX11" fmla="*/ 2744035 w 5824333"/>
              <a:gd name="connsiteY11" fmla="*/ 481248 h 3782377"/>
              <a:gd name="connsiteX12" fmla="*/ 3493544 w 5824333"/>
              <a:gd name="connsiteY12" fmla="*/ 181444 h 3782377"/>
              <a:gd name="connsiteX13" fmla="*/ 4297257 w 5824333"/>
              <a:gd name="connsiteY13" fmla="*/ 14741 h 3782377"/>
              <a:gd name="connsiteX14" fmla="*/ 5592167 w 5824333"/>
              <a:gd name="connsiteY14" fmla="*/ 556199 h 3782377"/>
              <a:gd name="connsiteX15" fmla="*/ 5817019 w 5824333"/>
              <a:gd name="connsiteY15" fmla="*/ 1575530 h 3782377"/>
              <a:gd name="connsiteX16" fmla="*/ 5742067 w 5824333"/>
              <a:gd name="connsiteY16" fmla="*/ 2295057 h 3782377"/>
              <a:gd name="connsiteX17" fmla="*/ 5397294 w 5824333"/>
              <a:gd name="connsiteY17" fmla="*/ 2534900 h 3782377"/>
              <a:gd name="connsiteX18" fmla="*/ 5014649 w 5824333"/>
              <a:gd name="connsiteY18" fmla="*/ 2829450 h 3782377"/>
              <a:gd name="connsiteX19" fmla="*/ 4617806 w 5824333"/>
              <a:gd name="connsiteY19" fmla="*/ 2594861 h 3782377"/>
              <a:gd name="connsiteX20" fmla="*/ 4108140 w 5824333"/>
              <a:gd name="connsiteY20" fmla="*/ 2519910 h 3782377"/>
              <a:gd name="connsiteX21" fmla="*/ 3458705 w 5824333"/>
              <a:gd name="connsiteY21" fmla="*/ 3009861 h 3782377"/>
              <a:gd name="connsiteX22" fmla="*/ 5503824 w 5824333"/>
              <a:gd name="connsiteY22" fmla="*/ 3782377 h 3782377"/>
              <a:gd name="connsiteX0" fmla="*/ 5503824 w 5824333"/>
              <a:gd name="connsiteY0" fmla="*/ 3782377 h 3782377"/>
              <a:gd name="connsiteX1" fmla="*/ 2024508 w 5824333"/>
              <a:gd name="connsiteY1" fmla="*/ 3329379 h 3782377"/>
              <a:gd name="connsiteX2" fmla="*/ 1450143 w 5824333"/>
              <a:gd name="connsiteY2" fmla="*/ 3318780 h 3782377"/>
              <a:gd name="connsiteX3" fmla="*/ 735353 w 5824333"/>
              <a:gd name="connsiteY3" fmla="*/ 3239438 h 3782377"/>
              <a:gd name="connsiteX4" fmla="*/ 360598 w 5824333"/>
              <a:gd name="connsiteY4" fmla="*/ 2834703 h 3782377"/>
              <a:gd name="connsiteX5" fmla="*/ 105767 w 5824333"/>
              <a:gd name="connsiteY5" fmla="*/ 2489930 h 3782377"/>
              <a:gd name="connsiteX6" fmla="*/ 105767 w 5824333"/>
              <a:gd name="connsiteY6" fmla="*/ 1905314 h 3782377"/>
              <a:gd name="connsiteX7" fmla="*/ 835 w 5824333"/>
              <a:gd name="connsiteY7" fmla="*/ 1455608 h 3782377"/>
              <a:gd name="connsiteX8" fmla="*/ 165726 w 5824333"/>
              <a:gd name="connsiteY8" fmla="*/ 960933 h 3782377"/>
              <a:gd name="connsiteX9" fmla="*/ 540481 w 5824333"/>
              <a:gd name="connsiteY9" fmla="*/ 436277 h 3782377"/>
              <a:gd name="connsiteX10" fmla="*/ 1058213 w 5824333"/>
              <a:gd name="connsiteY10" fmla="*/ 487715 h 3782377"/>
              <a:gd name="connsiteX11" fmla="*/ 1844626 w 5824333"/>
              <a:gd name="connsiteY11" fmla="*/ 346336 h 3782377"/>
              <a:gd name="connsiteX12" fmla="*/ 2744035 w 5824333"/>
              <a:gd name="connsiteY12" fmla="*/ 481248 h 3782377"/>
              <a:gd name="connsiteX13" fmla="*/ 3493544 w 5824333"/>
              <a:gd name="connsiteY13" fmla="*/ 181444 h 3782377"/>
              <a:gd name="connsiteX14" fmla="*/ 4297257 w 5824333"/>
              <a:gd name="connsiteY14" fmla="*/ 14741 h 3782377"/>
              <a:gd name="connsiteX15" fmla="*/ 5592167 w 5824333"/>
              <a:gd name="connsiteY15" fmla="*/ 556199 h 3782377"/>
              <a:gd name="connsiteX16" fmla="*/ 5817019 w 5824333"/>
              <a:gd name="connsiteY16" fmla="*/ 1575530 h 3782377"/>
              <a:gd name="connsiteX17" fmla="*/ 5742067 w 5824333"/>
              <a:gd name="connsiteY17" fmla="*/ 2295057 h 3782377"/>
              <a:gd name="connsiteX18" fmla="*/ 5397294 w 5824333"/>
              <a:gd name="connsiteY18" fmla="*/ 2534900 h 3782377"/>
              <a:gd name="connsiteX19" fmla="*/ 5014649 w 5824333"/>
              <a:gd name="connsiteY19" fmla="*/ 2829450 h 3782377"/>
              <a:gd name="connsiteX20" fmla="*/ 4617806 w 5824333"/>
              <a:gd name="connsiteY20" fmla="*/ 2594861 h 3782377"/>
              <a:gd name="connsiteX21" fmla="*/ 4108140 w 5824333"/>
              <a:gd name="connsiteY21" fmla="*/ 2519910 h 3782377"/>
              <a:gd name="connsiteX22" fmla="*/ 3458705 w 5824333"/>
              <a:gd name="connsiteY22" fmla="*/ 3009861 h 3782377"/>
              <a:gd name="connsiteX23" fmla="*/ 5503824 w 5824333"/>
              <a:gd name="connsiteY23" fmla="*/ 3782377 h 3782377"/>
              <a:gd name="connsiteX0" fmla="*/ 5503824 w 5824333"/>
              <a:gd name="connsiteY0" fmla="*/ 3782377 h 3794138"/>
              <a:gd name="connsiteX1" fmla="*/ 2744035 w 5824333"/>
              <a:gd name="connsiteY1" fmla="*/ 3509261 h 3794138"/>
              <a:gd name="connsiteX2" fmla="*/ 2024508 w 5824333"/>
              <a:gd name="connsiteY2" fmla="*/ 3329379 h 3794138"/>
              <a:gd name="connsiteX3" fmla="*/ 1450143 w 5824333"/>
              <a:gd name="connsiteY3" fmla="*/ 3318780 h 3794138"/>
              <a:gd name="connsiteX4" fmla="*/ 735353 w 5824333"/>
              <a:gd name="connsiteY4" fmla="*/ 3239438 h 3794138"/>
              <a:gd name="connsiteX5" fmla="*/ 360598 w 5824333"/>
              <a:gd name="connsiteY5" fmla="*/ 2834703 h 3794138"/>
              <a:gd name="connsiteX6" fmla="*/ 105767 w 5824333"/>
              <a:gd name="connsiteY6" fmla="*/ 2489930 h 3794138"/>
              <a:gd name="connsiteX7" fmla="*/ 105767 w 5824333"/>
              <a:gd name="connsiteY7" fmla="*/ 1905314 h 3794138"/>
              <a:gd name="connsiteX8" fmla="*/ 835 w 5824333"/>
              <a:gd name="connsiteY8" fmla="*/ 1455608 h 3794138"/>
              <a:gd name="connsiteX9" fmla="*/ 165726 w 5824333"/>
              <a:gd name="connsiteY9" fmla="*/ 960933 h 3794138"/>
              <a:gd name="connsiteX10" fmla="*/ 540481 w 5824333"/>
              <a:gd name="connsiteY10" fmla="*/ 436277 h 3794138"/>
              <a:gd name="connsiteX11" fmla="*/ 1058213 w 5824333"/>
              <a:gd name="connsiteY11" fmla="*/ 487715 h 3794138"/>
              <a:gd name="connsiteX12" fmla="*/ 1844626 w 5824333"/>
              <a:gd name="connsiteY12" fmla="*/ 346336 h 3794138"/>
              <a:gd name="connsiteX13" fmla="*/ 2744035 w 5824333"/>
              <a:gd name="connsiteY13" fmla="*/ 481248 h 3794138"/>
              <a:gd name="connsiteX14" fmla="*/ 3493544 w 5824333"/>
              <a:gd name="connsiteY14" fmla="*/ 181444 h 3794138"/>
              <a:gd name="connsiteX15" fmla="*/ 4297257 w 5824333"/>
              <a:gd name="connsiteY15" fmla="*/ 14741 h 3794138"/>
              <a:gd name="connsiteX16" fmla="*/ 5592167 w 5824333"/>
              <a:gd name="connsiteY16" fmla="*/ 556199 h 3794138"/>
              <a:gd name="connsiteX17" fmla="*/ 5817019 w 5824333"/>
              <a:gd name="connsiteY17" fmla="*/ 1575530 h 3794138"/>
              <a:gd name="connsiteX18" fmla="*/ 5742067 w 5824333"/>
              <a:gd name="connsiteY18" fmla="*/ 2295057 h 3794138"/>
              <a:gd name="connsiteX19" fmla="*/ 5397294 w 5824333"/>
              <a:gd name="connsiteY19" fmla="*/ 2534900 h 3794138"/>
              <a:gd name="connsiteX20" fmla="*/ 5014649 w 5824333"/>
              <a:gd name="connsiteY20" fmla="*/ 2829450 h 3794138"/>
              <a:gd name="connsiteX21" fmla="*/ 4617806 w 5824333"/>
              <a:gd name="connsiteY21" fmla="*/ 2594861 h 3794138"/>
              <a:gd name="connsiteX22" fmla="*/ 4108140 w 5824333"/>
              <a:gd name="connsiteY22" fmla="*/ 2519910 h 3794138"/>
              <a:gd name="connsiteX23" fmla="*/ 3458705 w 5824333"/>
              <a:gd name="connsiteY23" fmla="*/ 3009861 h 3794138"/>
              <a:gd name="connsiteX24" fmla="*/ 5503824 w 5824333"/>
              <a:gd name="connsiteY24" fmla="*/ 3782377 h 3794138"/>
              <a:gd name="connsiteX0" fmla="*/ 5503824 w 5824333"/>
              <a:gd name="connsiteY0" fmla="*/ 3782377 h 3794138"/>
              <a:gd name="connsiteX1" fmla="*/ 2744035 w 5824333"/>
              <a:gd name="connsiteY1" fmla="*/ 3509261 h 3794138"/>
              <a:gd name="connsiteX2" fmla="*/ 2024508 w 5824333"/>
              <a:gd name="connsiteY2" fmla="*/ 3329379 h 3794138"/>
              <a:gd name="connsiteX3" fmla="*/ 1450143 w 5824333"/>
              <a:gd name="connsiteY3" fmla="*/ 3318780 h 3794138"/>
              <a:gd name="connsiteX4" fmla="*/ 735353 w 5824333"/>
              <a:gd name="connsiteY4" fmla="*/ 3239438 h 3794138"/>
              <a:gd name="connsiteX5" fmla="*/ 360598 w 5824333"/>
              <a:gd name="connsiteY5" fmla="*/ 2834703 h 3794138"/>
              <a:gd name="connsiteX6" fmla="*/ 105767 w 5824333"/>
              <a:gd name="connsiteY6" fmla="*/ 2489930 h 3794138"/>
              <a:gd name="connsiteX7" fmla="*/ 105767 w 5824333"/>
              <a:gd name="connsiteY7" fmla="*/ 1905314 h 3794138"/>
              <a:gd name="connsiteX8" fmla="*/ 835 w 5824333"/>
              <a:gd name="connsiteY8" fmla="*/ 1455608 h 3794138"/>
              <a:gd name="connsiteX9" fmla="*/ 165726 w 5824333"/>
              <a:gd name="connsiteY9" fmla="*/ 960933 h 3794138"/>
              <a:gd name="connsiteX10" fmla="*/ 540481 w 5824333"/>
              <a:gd name="connsiteY10" fmla="*/ 436277 h 3794138"/>
              <a:gd name="connsiteX11" fmla="*/ 1058213 w 5824333"/>
              <a:gd name="connsiteY11" fmla="*/ 487715 h 3794138"/>
              <a:gd name="connsiteX12" fmla="*/ 1844626 w 5824333"/>
              <a:gd name="connsiteY12" fmla="*/ 346336 h 3794138"/>
              <a:gd name="connsiteX13" fmla="*/ 2744035 w 5824333"/>
              <a:gd name="connsiteY13" fmla="*/ 481248 h 3794138"/>
              <a:gd name="connsiteX14" fmla="*/ 3493544 w 5824333"/>
              <a:gd name="connsiteY14" fmla="*/ 181444 h 3794138"/>
              <a:gd name="connsiteX15" fmla="*/ 4297257 w 5824333"/>
              <a:gd name="connsiteY15" fmla="*/ 14741 h 3794138"/>
              <a:gd name="connsiteX16" fmla="*/ 5592167 w 5824333"/>
              <a:gd name="connsiteY16" fmla="*/ 556199 h 3794138"/>
              <a:gd name="connsiteX17" fmla="*/ 5817019 w 5824333"/>
              <a:gd name="connsiteY17" fmla="*/ 1575530 h 3794138"/>
              <a:gd name="connsiteX18" fmla="*/ 5742067 w 5824333"/>
              <a:gd name="connsiteY18" fmla="*/ 2295057 h 3794138"/>
              <a:gd name="connsiteX19" fmla="*/ 5397294 w 5824333"/>
              <a:gd name="connsiteY19" fmla="*/ 2534900 h 3794138"/>
              <a:gd name="connsiteX20" fmla="*/ 5014649 w 5824333"/>
              <a:gd name="connsiteY20" fmla="*/ 2829450 h 3794138"/>
              <a:gd name="connsiteX21" fmla="*/ 4617806 w 5824333"/>
              <a:gd name="connsiteY21" fmla="*/ 2594861 h 3794138"/>
              <a:gd name="connsiteX22" fmla="*/ 4108140 w 5824333"/>
              <a:gd name="connsiteY22" fmla="*/ 2519910 h 3794138"/>
              <a:gd name="connsiteX23" fmla="*/ 4738865 w 5824333"/>
              <a:gd name="connsiteY23" fmla="*/ 2687793 h 3794138"/>
              <a:gd name="connsiteX24" fmla="*/ 5503824 w 5824333"/>
              <a:gd name="connsiteY24" fmla="*/ 3782377 h 3794138"/>
              <a:gd name="connsiteX0" fmla="*/ 5503824 w 5824333"/>
              <a:gd name="connsiteY0" fmla="*/ 3782377 h 3794138"/>
              <a:gd name="connsiteX1" fmla="*/ 2744035 w 5824333"/>
              <a:gd name="connsiteY1" fmla="*/ 3509261 h 3794138"/>
              <a:gd name="connsiteX2" fmla="*/ 2024508 w 5824333"/>
              <a:gd name="connsiteY2" fmla="*/ 3329379 h 3794138"/>
              <a:gd name="connsiteX3" fmla="*/ 1450143 w 5824333"/>
              <a:gd name="connsiteY3" fmla="*/ 3318780 h 3794138"/>
              <a:gd name="connsiteX4" fmla="*/ 735353 w 5824333"/>
              <a:gd name="connsiteY4" fmla="*/ 3239438 h 3794138"/>
              <a:gd name="connsiteX5" fmla="*/ 360598 w 5824333"/>
              <a:gd name="connsiteY5" fmla="*/ 2834703 h 3794138"/>
              <a:gd name="connsiteX6" fmla="*/ 105767 w 5824333"/>
              <a:gd name="connsiteY6" fmla="*/ 2489930 h 3794138"/>
              <a:gd name="connsiteX7" fmla="*/ 105767 w 5824333"/>
              <a:gd name="connsiteY7" fmla="*/ 1905314 h 3794138"/>
              <a:gd name="connsiteX8" fmla="*/ 835 w 5824333"/>
              <a:gd name="connsiteY8" fmla="*/ 1455608 h 3794138"/>
              <a:gd name="connsiteX9" fmla="*/ 165726 w 5824333"/>
              <a:gd name="connsiteY9" fmla="*/ 960933 h 3794138"/>
              <a:gd name="connsiteX10" fmla="*/ 540481 w 5824333"/>
              <a:gd name="connsiteY10" fmla="*/ 436277 h 3794138"/>
              <a:gd name="connsiteX11" fmla="*/ 1058213 w 5824333"/>
              <a:gd name="connsiteY11" fmla="*/ 487715 h 3794138"/>
              <a:gd name="connsiteX12" fmla="*/ 1844626 w 5824333"/>
              <a:gd name="connsiteY12" fmla="*/ 346336 h 3794138"/>
              <a:gd name="connsiteX13" fmla="*/ 2744035 w 5824333"/>
              <a:gd name="connsiteY13" fmla="*/ 481248 h 3794138"/>
              <a:gd name="connsiteX14" fmla="*/ 3493544 w 5824333"/>
              <a:gd name="connsiteY14" fmla="*/ 181444 h 3794138"/>
              <a:gd name="connsiteX15" fmla="*/ 4297257 w 5824333"/>
              <a:gd name="connsiteY15" fmla="*/ 14741 h 3794138"/>
              <a:gd name="connsiteX16" fmla="*/ 5592167 w 5824333"/>
              <a:gd name="connsiteY16" fmla="*/ 556199 h 3794138"/>
              <a:gd name="connsiteX17" fmla="*/ 5817019 w 5824333"/>
              <a:gd name="connsiteY17" fmla="*/ 1575530 h 3794138"/>
              <a:gd name="connsiteX18" fmla="*/ 5742067 w 5824333"/>
              <a:gd name="connsiteY18" fmla="*/ 2295057 h 3794138"/>
              <a:gd name="connsiteX19" fmla="*/ 5397294 w 5824333"/>
              <a:gd name="connsiteY19" fmla="*/ 2534900 h 3794138"/>
              <a:gd name="connsiteX20" fmla="*/ 5014649 w 5824333"/>
              <a:gd name="connsiteY20" fmla="*/ 2829450 h 3794138"/>
              <a:gd name="connsiteX21" fmla="*/ 4617806 w 5824333"/>
              <a:gd name="connsiteY21" fmla="*/ 2594861 h 3794138"/>
              <a:gd name="connsiteX22" fmla="*/ 4656780 w 5824333"/>
              <a:gd name="connsiteY22" fmla="*/ 2621616 h 3794138"/>
              <a:gd name="connsiteX23" fmla="*/ 4738865 w 5824333"/>
              <a:gd name="connsiteY23" fmla="*/ 2687793 h 3794138"/>
              <a:gd name="connsiteX24" fmla="*/ 5503824 w 5824333"/>
              <a:gd name="connsiteY24" fmla="*/ 3782377 h 3794138"/>
              <a:gd name="connsiteX0" fmla="*/ 4345584 w 5824333"/>
              <a:gd name="connsiteY0" fmla="*/ 3833230 h 3843389"/>
              <a:gd name="connsiteX1" fmla="*/ 2744035 w 5824333"/>
              <a:gd name="connsiteY1" fmla="*/ 3509261 h 3843389"/>
              <a:gd name="connsiteX2" fmla="*/ 2024508 w 5824333"/>
              <a:gd name="connsiteY2" fmla="*/ 3329379 h 3843389"/>
              <a:gd name="connsiteX3" fmla="*/ 1450143 w 5824333"/>
              <a:gd name="connsiteY3" fmla="*/ 3318780 h 3843389"/>
              <a:gd name="connsiteX4" fmla="*/ 735353 w 5824333"/>
              <a:gd name="connsiteY4" fmla="*/ 3239438 h 3843389"/>
              <a:gd name="connsiteX5" fmla="*/ 360598 w 5824333"/>
              <a:gd name="connsiteY5" fmla="*/ 2834703 h 3843389"/>
              <a:gd name="connsiteX6" fmla="*/ 105767 w 5824333"/>
              <a:gd name="connsiteY6" fmla="*/ 2489930 h 3843389"/>
              <a:gd name="connsiteX7" fmla="*/ 105767 w 5824333"/>
              <a:gd name="connsiteY7" fmla="*/ 1905314 h 3843389"/>
              <a:gd name="connsiteX8" fmla="*/ 835 w 5824333"/>
              <a:gd name="connsiteY8" fmla="*/ 1455608 h 3843389"/>
              <a:gd name="connsiteX9" fmla="*/ 165726 w 5824333"/>
              <a:gd name="connsiteY9" fmla="*/ 960933 h 3843389"/>
              <a:gd name="connsiteX10" fmla="*/ 540481 w 5824333"/>
              <a:gd name="connsiteY10" fmla="*/ 436277 h 3843389"/>
              <a:gd name="connsiteX11" fmla="*/ 1058213 w 5824333"/>
              <a:gd name="connsiteY11" fmla="*/ 487715 h 3843389"/>
              <a:gd name="connsiteX12" fmla="*/ 1844626 w 5824333"/>
              <a:gd name="connsiteY12" fmla="*/ 346336 h 3843389"/>
              <a:gd name="connsiteX13" fmla="*/ 2744035 w 5824333"/>
              <a:gd name="connsiteY13" fmla="*/ 481248 h 3843389"/>
              <a:gd name="connsiteX14" fmla="*/ 3493544 w 5824333"/>
              <a:gd name="connsiteY14" fmla="*/ 181444 h 3843389"/>
              <a:gd name="connsiteX15" fmla="*/ 4297257 w 5824333"/>
              <a:gd name="connsiteY15" fmla="*/ 14741 h 3843389"/>
              <a:gd name="connsiteX16" fmla="*/ 5592167 w 5824333"/>
              <a:gd name="connsiteY16" fmla="*/ 556199 h 3843389"/>
              <a:gd name="connsiteX17" fmla="*/ 5817019 w 5824333"/>
              <a:gd name="connsiteY17" fmla="*/ 1575530 h 3843389"/>
              <a:gd name="connsiteX18" fmla="*/ 5742067 w 5824333"/>
              <a:gd name="connsiteY18" fmla="*/ 2295057 h 3843389"/>
              <a:gd name="connsiteX19" fmla="*/ 5397294 w 5824333"/>
              <a:gd name="connsiteY19" fmla="*/ 2534900 h 3843389"/>
              <a:gd name="connsiteX20" fmla="*/ 5014649 w 5824333"/>
              <a:gd name="connsiteY20" fmla="*/ 2829450 h 3843389"/>
              <a:gd name="connsiteX21" fmla="*/ 4617806 w 5824333"/>
              <a:gd name="connsiteY21" fmla="*/ 2594861 h 3843389"/>
              <a:gd name="connsiteX22" fmla="*/ 4656780 w 5824333"/>
              <a:gd name="connsiteY22" fmla="*/ 2621616 h 3843389"/>
              <a:gd name="connsiteX23" fmla="*/ 4738865 w 5824333"/>
              <a:gd name="connsiteY23" fmla="*/ 2687793 h 3843389"/>
              <a:gd name="connsiteX24" fmla="*/ 4345584 w 5824333"/>
              <a:gd name="connsiteY24" fmla="*/ 3833230 h 3843389"/>
              <a:gd name="connsiteX0" fmla="*/ 4345584 w 5824333"/>
              <a:gd name="connsiteY0" fmla="*/ 3833230 h 3837206"/>
              <a:gd name="connsiteX1" fmla="*/ 4054675 w 5824333"/>
              <a:gd name="connsiteY1" fmla="*/ 2932929 h 3837206"/>
              <a:gd name="connsiteX2" fmla="*/ 2024508 w 5824333"/>
              <a:gd name="connsiteY2" fmla="*/ 3329379 h 3837206"/>
              <a:gd name="connsiteX3" fmla="*/ 1450143 w 5824333"/>
              <a:gd name="connsiteY3" fmla="*/ 3318780 h 3837206"/>
              <a:gd name="connsiteX4" fmla="*/ 735353 w 5824333"/>
              <a:gd name="connsiteY4" fmla="*/ 3239438 h 3837206"/>
              <a:gd name="connsiteX5" fmla="*/ 360598 w 5824333"/>
              <a:gd name="connsiteY5" fmla="*/ 2834703 h 3837206"/>
              <a:gd name="connsiteX6" fmla="*/ 105767 w 5824333"/>
              <a:gd name="connsiteY6" fmla="*/ 2489930 h 3837206"/>
              <a:gd name="connsiteX7" fmla="*/ 105767 w 5824333"/>
              <a:gd name="connsiteY7" fmla="*/ 1905314 h 3837206"/>
              <a:gd name="connsiteX8" fmla="*/ 835 w 5824333"/>
              <a:gd name="connsiteY8" fmla="*/ 1455608 h 3837206"/>
              <a:gd name="connsiteX9" fmla="*/ 165726 w 5824333"/>
              <a:gd name="connsiteY9" fmla="*/ 960933 h 3837206"/>
              <a:gd name="connsiteX10" fmla="*/ 540481 w 5824333"/>
              <a:gd name="connsiteY10" fmla="*/ 436277 h 3837206"/>
              <a:gd name="connsiteX11" fmla="*/ 1058213 w 5824333"/>
              <a:gd name="connsiteY11" fmla="*/ 487715 h 3837206"/>
              <a:gd name="connsiteX12" fmla="*/ 1844626 w 5824333"/>
              <a:gd name="connsiteY12" fmla="*/ 346336 h 3837206"/>
              <a:gd name="connsiteX13" fmla="*/ 2744035 w 5824333"/>
              <a:gd name="connsiteY13" fmla="*/ 481248 h 3837206"/>
              <a:gd name="connsiteX14" fmla="*/ 3493544 w 5824333"/>
              <a:gd name="connsiteY14" fmla="*/ 181444 h 3837206"/>
              <a:gd name="connsiteX15" fmla="*/ 4297257 w 5824333"/>
              <a:gd name="connsiteY15" fmla="*/ 14741 h 3837206"/>
              <a:gd name="connsiteX16" fmla="*/ 5592167 w 5824333"/>
              <a:gd name="connsiteY16" fmla="*/ 556199 h 3837206"/>
              <a:gd name="connsiteX17" fmla="*/ 5817019 w 5824333"/>
              <a:gd name="connsiteY17" fmla="*/ 1575530 h 3837206"/>
              <a:gd name="connsiteX18" fmla="*/ 5742067 w 5824333"/>
              <a:gd name="connsiteY18" fmla="*/ 2295057 h 3837206"/>
              <a:gd name="connsiteX19" fmla="*/ 5397294 w 5824333"/>
              <a:gd name="connsiteY19" fmla="*/ 2534900 h 3837206"/>
              <a:gd name="connsiteX20" fmla="*/ 5014649 w 5824333"/>
              <a:gd name="connsiteY20" fmla="*/ 2829450 h 3837206"/>
              <a:gd name="connsiteX21" fmla="*/ 4617806 w 5824333"/>
              <a:gd name="connsiteY21" fmla="*/ 2594861 h 3837206"/>
              <a:gd name="connsiteX22" fmla="*/ 4656780 w 5824333"/>
              <a:gd name="connsiteY22" fmla="*/ 2621616 h 3837206"/>
              <a:gd name="connsiteX23" fmla="*/ 4738865 w 5824333"/>
              <a:gd name="connsiteY23" fmla="*/ 2687793 h 3837206"/>
              <a:gd name="connsiteX24" fmla="*/ 4345584 w 5824333"/>
              <a:gd name="connsiteY24" fmla="*/ 3833230 h 3837206"/>
              <a:gd name="connsiteX0" fmla="*/ 4345584 w 5824333"/>
              <a:gd name="connsiteY0" fmla="*/ 3833230 h 3837206"/>
              <a:gd name="connsiteX1" fmla="*/ 4054675 w 5824333"/>
              <a:gd name="connsiteY1" fmla="*/ 2932929 h 3837206"/>
              <a:gd name="connsiteX2" fmla="*/ 2746823 w 5824333"/>
              <a:gd name="connsiteY2" fmla="*/ 2960234 h 3837206"/>
              <a:gd name="connsiteX3" fmla="*/ 2024508 w 5824333"/>
              <a:gd name="connsiteY3" fmla="*/ 3329379 h 3837206"/>
              <a:gd name="connsiteX4" fmla="*/ 1450143 w 5824333"/>
              <a:gd name="connsiteY4" fmla="*/ 3318780 h 3837206"/>
              <a:gd name="connsiteX5" fmla="*/ 735353 w 5824333"/>
              <a:gd name="connsiteY5" fmla="*/ 3239438 h 3837206"/>
              <a:gd name="connsiteX6" fmla="*/ 360598 w 5824333"/>
              <a:gd name="connsiteY6" fmla="*/ 2834703 h 3837206"/>
              <a:gd name="connsiteX7" fmla="*/ 105767 w 5824333"/>
              <a:gd name="connsiteY7" fmla="*/ 2489930 h 3837206"/>
              <a:gd name="connsiteX8" fmla="*/ 105767 w 5824333"/>
              <a:gd name="connsiteY8" fmla="*/ 1905314 h 3837206"/>
              <a:gd name="connsiteX9" fmla="*/ 835 w 5824333"/>
              <a:gd name="connsiteY9" fmla="*/ 1455608 h 3837206"/>
              <a:gd name="connsiteX10" fmla="*/ 165726 w 5824333"/>
              <a:gd name="connsiteY10" fmla="*/ 960933 h 3837206"/>
              <a:gd name="connsiteX11" fmla="*/ 540481 w 5824333"/>
              <a:gd name="connsiteY11" fmla="*/ 436277 h 3837206"/>
              <a:gd name="connsiteX12" fmla="*/ 1058213 w 5824333"/>
              <a:gd name="connsiteY12" fmla="*/ 487715 h 3837206"/>
              <a:gd name="connsiteX13" fmla="*/ 1844626 w 5824333"/>
              <a:gd name="connsiteY13" fmla="*/ 346336 h 3837206"/>
              <a:gd name="connsiteX14" fmla="*/ 2744035 w 5824333"/>
              <a:gd name="connsiteY14" fmla="*/ 481248 h 3837206"/>
              <a:gd name="connsiteX15" fmla="*/ 3493544 w 5824333"/>
              <a:gd name="connsiteY15" fmla="*/ 181444 h 3837206"/>
              <a:gd name="connsiteX16" fmla="*/ 4297257 w 5824333"/>
              <a:gd name="connsiteY16" fmla="*/ 14741 h 3837206"/>
              <a:gd name="connsiteX17" fmla="*/ 5592167 w 5824333"/>
              <a:gd name="connsiteY17" fmla="*/ 556199 h 3837206"/>
              <a:gd name="connsiteX18" fmla="*/ 5817019 w 5824333"/>
              <a:gd name="connsiteY18" fmla="*/ 1575530 h 3837206"/>
              <a:gd name="connsiteX19" fmla="*/ 5742067 w 5824333"/>
              <a:gd name="connsiteY19" fmla="*/ 2295057 h 3837206"/>
              <a:gd name="connsiteX20" fmla="*/ 5397294 w 5824333"/>
              <a:gd name="connsiteY20" fmla="*/ 2534900 h 3837206"/>
              <a:gd name="connsiteX21" fmla="*/ 5014649 w 5824333"/>
              <a:gd name="connsiteY21" fmla="*/ 2829450 h 3837206"/>
              <a:gd name="connsiteX22" fmla="*/ 4617806 w 5824333"/>
              <a:gd name="connsiteY22" fmla="*/ 2594861 h 3837206"/>
              <a:gd name="connsiteX23" fmla="*/ 4656780 w 5824333"/>
              <a:gd name="connsiteY23" fmla="*/ 2621616 h 3837206"/>
              <a:gd name="connsiteX24" fmla="*/ 4738865 w 5824333"/>
              <a:gd name="connsiteY24" fmla="*/ 2687793 h 3837206"/>
              <a:gd name="connsiteX25" fmla="*/ 4345584 w 5824333"/>
              <a:gd name="connsiteY25" fmla="*/ 3833230 h 3837206"/>
              <a:gd name="connsiteX0" fmla="*/ 4345584 w 5824333"/>
              <a:gd name="connsiteY0" fmla="*/ 3833230 h 3837206"/>
              <a:gd name="connsiteX1" fmla="*/ 4054675 w 5824333"/>
              <a:gd name="connsiteY1" fmla="*/ 2932929 h 3837206"/>
              <a:gd name="connsiteX2" fmla="*/ 2746823 w 5824333"/>
              <a:gd name="connsiteY2" fmla="*/ 2960234 h 3837206"/>
              <a:gd name="connsiteX3" fmla="*/ 2024508 w 5824333"/>
              <a:gd name="connsiteY3" fmla="*/ 3329379 h 3837206"/>
              <a:gd name="connsiteX4" fmla="*/ 1450143 w 5824333"/>
              <a:gd name="connsiteY4" fmla="*/ 3318780 h 3837206"/>
              <a:gd name="connsiteX5" fmla="*/ 735353 w 5824333"/>
              <a:gd name="connsiteY5" fmla="*/ 3239438 h 3837206"/>
              <a:gd name="connsiteX6" fmla="*/ 360598 w 5824333"/>
              <a:gd name="connsiteY6" fmla="*/ 2834703 h 3837206"/>
              <a:gd name="connsiteX7" fmla="*/ 105767 w 5824333"/>
              <a:gd name="connsiteY7" fmla="*/ 2489930 h 3837206"/>
              <a:gd name="connsiteX8" fmla="*/ 105767 w 5824333"/>
              <a:gd name="connsiteY8" fmla="*/ 1905314 h 3837206"/>
              <a:gd name="connsiteX9" fmla="*/ 835 w 5824333"/>
              <a:gd name="connsiteY9" fmla="*/ 1455608 h 3837206"/>
              <a:gd name="connsiteX10" fmla="*/ 165726 w 5824333"/>
              <a:gd name="connsiteY10" fmla="*/ 960933 h 3837206"/>
              <a:gd name="connsiteX11" fmla="*/ 540481 w 5824333"/>
              <a:gd name="connsiteY11" fmla="*/ 436277 h 3837206"/>
              <a:gd name="connsiteX12" fmla="*/ 1058213 w 5824333"/>
              <a:gd name="connsiteY12" fmla="*/ 487715 h 3837206"/>
              <a:gd name="connsiteX13" fmla="*/ 1844626 w 5824333"/>
              <a:gd name="connsiteY13" fmla="*/ 346336 h 3837206"/>
              <a:gd name="connsiteX14" fmla="*/ 2744035 w 5824333"/>
              <a:gd name="connsiteY14" fmla="*/ 481248 h 3837206"/>
              <a:gd name="connsiteX15" fmla="*/ 3493544 w 5824333"/>
              <a:gd name="connsiteY15" fmla="*/ 181444 h 3837206"/>
              <a:gd name="connsiteX16" fmla="*/ 4297257 w 5824333"/>
              <a:gd name="connsiteY16" fmla="*/ 14741 h 3837206"/>
              <a:gd name="connsiteX17" fmla="*/ 5592167 w 5824333"/>
              <a:gd name="connsiteY17" fmla="*/ 556199 h 3837206"/>
              <a:gd name="connsiteX18" fmla="*/ 5817019 w 5824333"/>
              <a:gd name="connsiteY18" fmla="*/ 1575530 h 3837206"/>
              <a:gd name="connsiteX19" fmla="*/ 5742067 w 5824333"/>
              <a:gd name="connsiteY19" fmla="*/ 2295057 h 3837206"/>
              <a:gd name="connsiteX20" fmla="*/ 5397294 w 5824333"/>
              <a:gd name="connsiteY20" fmla="*/ 2534900 h 3837206"/>
              <a:gd name="connsiteX21" fmla="*/ 5014649 w 5824333"/>
              <a:gd name="connsiteY21" fmla="*/ 2829450 h 3837206"/>
              <a:gd name="connsiteX22" fmla="*/ 4617806 w 5824333"/>
              <a:gd name="connsiteY22" fmla="*/ 2594861 h 3837206"/>
              <a:gd name="connsiteX23" fmla="*/ 4748220 w 5824333"/>
              <a:gd name="connsiteY23" fmla="*/ 2723322 h 3837206"/>
              <a:gd name="connsiteX24" fmla="*/ 4738865 w 5824333"/>
              <a:gd name="connsiteY24" fmla="*/ 2687793 h 3837206"/>
              <a:gd name="connsiteX25" fmla="*/ 4345584 w 5824333"/>
              <a:gd name="connsiteY25" fmla="*/ 3833230 h 3837206"/>
              <a:gd name="connsiteX0" fmla="*/ 4345584 w 5824333"/>
              <a:gd name="connsiteY0" fmla="*/ 3833230 h 3837206"/>
              <a:gd name="connsiteX1" fmla="*/ 4054675 w 5824333"/>
              <a:gd name="connsiteY1" fmla="*/ 2932929 h 3837206"/>
              <a:gd name="connsiteX2" fmla="*/ 2746823 w 5824333"/>
              <a:gd name="connsiteY2" fmla="*/ 2960234 h 3837206"/>
              <a:gd name="connsiteX3" fmla="*/ 2024508 w 5824333"/>
              <a:gd name="connsiteY3" fmla="*/ 3329379 h 3837206"/>
              <a:gd name="connsiteX4" fmla="*/ 1450143 w 5824333"/>
              <a:gd name="connsiteY4" fmla="*/ 3318780 h 3837206"/>
              <a:gd name="connsiteX5" fmla="*/ 735353 w 5824333"/>
              <a:gd name="connsiteY5" fmla="*/ 3239438 h 3837206"/>
              <a:gd name="connsiteX6" fmla="*/ 360598 w 5824333"/>
              <a:gd name="connsiteY6" fmla="*/ 2834703 h 3837206"/>
              <a:gd name="connsiteX7" fmla="*/ 105767 w 5824333"/>
              <a:gd name="connsiteY7" fmla="*/ 2489930 h 3837206"/>
              <a:gd name="connsiteX8" fmla="*/ 105767 w 5824333"/>
              <a:gd name="connsiteY8" fmla="*/ 1905314 h 3837206"/>
              <a:gd name="connsiteX9" fmla="*/ 835 w 5824333"/>
              <a:gd name="connsiteY9" fmla="*/ 1455608 h 3837206"/>
              <a:gd name="connsiteX10" fmla="*/ 165726 w 5824333"/>
              <a:gd name="connsiteY10" fmla="*/ 960933 h 3837206"/>
              <a:gd name="connsiteX11" fmla="*/ 540481 w 5824333"/>
              <a:gd name="connsiteY11" fmla="*/ 436277 h 3837206"/>
              <a:gd name="connsiteX12" fmla="*/ 1058213 w 5824333"/>
              <a:gd name="connsiteY12" fmla="*/ 487715 h 3837206"/>
              <a:gd name="connsiteX13" fmla="*/ 1844626 w 5824333"/>
              <a:gd name="connsiteY13" fmla="*/ 346336 h 3837206"/>
              <a:gd name="connsiteX14" fmla="*/ 2744035 w 5824333"/>
              <a:gd name="connsiteY14" fmla="*/ 481248 h 3837206"/>
              <a:gd name="connsiteX15" fmla="*/ 3493544 w 5824333"/>
              <a:gd name="connsiteY15" fmla="*/ 181444 h 3837206"/>
              <a:gd name="connsiteX16" fmla="*/ 4297257 w 5824333"/>
              <a:gd name="connsiteY16" fmla="*/ 14741 h 3837206"/>
              <a:gd name="connsiteX17" fmla="*/ 5592167 w 5824333"/>
              <a:gd name="connsiteY17" fmla="*/ 556199 h 3837206"/>
              <a:gd name="connsiteX18" fmla="*/ 5817019 w 5824333"/>
              <a:gd name="connsiteY18" fmla="*/ 1575530 h 3837206"/>
              <a:gd name="connsiteX19" fmla="*/ 5742067 w 5824333"/>
              <a:gd name="connsiteY19" fmla="*/ 2295057 h 3837206"/>
              <a:gd name="connsiteX20" fmla="*/ 5397294 w 5824333"/>
              <a:gd name="connsiteY20" fmla="*/ 2534900 h 3837206"/>
              <a:gd name="connsiteX21" fmla="*/ 5014649 w 5824333"/>
              <a:gd name="connsiteY21" fmla="*/ 2829450 h 3837206"/>
              <a:gd name="connsiteX22" fmla="*/ 4739726 w 5824333"/>
              <a:gd name="connsiteY22" fmla="*/ 2713518 h 3837206"/>
              <a:gd name="connsiteX23" fmla="*/ 4748220 w 5824333"/>
              <a:gd name="connsiteY23" fmla="*/ 2723322 h 3837206"/>
              <a:gd name="connsiteX24" fmla="*/ 4738865 w 5824333"/>
              <a:gd name="connsiteY24" fmla="*/ 2687793 h 3837206"/>
              <a:gd name="connsiteX25" fmla="*/ 4345584 w 5824333"/>
              <a:gd name="connsiteY25" fmla="*/ 3833230 h 3837206"/>
              <a:gd name="connsiteX0" fmla="*/ 4345584 w 5824333"/>
              <a:gd name="connsiteY0" fmla="*/ 3833230 h 3837206"/>
              <a:gd name="connsiteX1" fmla="*/ 4054675 w 5824333"/>
              <a:gd name="connsiteY1" fmla="*/ 2932929 h 3837206"/>
              <a:gd name="connsiteX2" fmla="*/ 2746823 w 5824333"/>
              <a:gd name="connsiteY2" fmla="*/ 2960234 h 3837206"/>
              <a:gd name="connsiteX3" fmla="*/ 2024508 w 5824333"/>
              <a:gd name="connsiteY3" fmla="*/ 3329379 h 3837206"/>
              <a:gd name="connsiteX4" fmla="*/ 1450143 w 5824333"/>
              <a:gd name="connsiteY4" fmla="*/ 3318780 h 3837206"/>
              <a:gd name="connsiteX5" fmla="*/ 735353 w 5824333"/>
              <a:gd name="connsiteY5" fmla="*/ 3239438 h 3837206"/>
              <a:gd name="connsiteX6" fmla="*/ 360598 w 5824333"/>
              <a:gd name="connsiteY6" fmla="*/ 2834703 h 3837206"/>
              <a:gd name="connsiteX7" fmla="*/ 105767 w 5824333"/>
              <a:gd name="connsiteY7" fmla="*/ 2489930 h 3837206"/>
              <a:gd name="connsiteX8" fmla="*/ 105767 w 5824333"/>
              <a:gd name="connsiteY8" fmla="*/ 1905314 h 3837206"/>
              <a:gd name="connsiteX9" fmla="*/ 835 w 5824333"/>
              <a:gd name="connsiteY9" fmla="*/ 1455608 h 3837206"/>
              <a:gd name="connsiteX10" fmla="*/ 165726 w 5824333"/>
              <a:gd name="connsiteY10" fmla="*/ 960933 h 3837206"/>
              <a:gd name="connsiteX11" fmla="*/ 540481 w 5824333"/>
              <a:gd name="connsiteY11" fmla="*/ 436277 h 3837206"/>
              <a:gd name="connsiteX12" fmla="*/ 1058213 w 5824333"/>
              <a:gd name="connsiteY12" fmla="*/ 487715 h 3837206"/>
              <a:gd name="connsiteX13" fmla="*/ 1844626 w 5824333"/>
              <a:gd name="connsiteY13" fmla="*/ 346336 h 3837206"/>
              <a:gd name="connsiteX14" fmla="*/ 2744035 w 5824333"/>
              <a:gd name="connsiteY14" fmla="*/ 481248 h 3837206"/>
              <a:gd name="connsiteX15" fmla="*/ 3493544 w 5824333"/>
              <a:gd name="connsiteY15" fmla="*/ 181444 h 3837206"/>
              <a:gd name="connsiteX16" fmla="*/ 4297257 w 5824333"/>
              <a:gd name="connsiteY16" fmla="*/ 14741 h 3837206"/>
              <a:gd name="connsiteX17" fmla="*/ 5592167 w 5824333"/>
              <a:gd name="connsiteY17" fmla="*/ 556199 h 3837206"/>
              <a:gd name="connsiteX18" fmla="*/ 5817019 w 5824333"/>
              <a:gd name="connsiteY18" fmla="*/ 1575530 h 3837206"/>
              <a:gd name="connsiteX19" fmla="*/ 5742067 w 5824333"/>
              <a:gd name="connsiteY19" fmla="*/ 2295057 h 3837206"/>
              <a:gd name="connsiteX20" fmla="*/ 5397294 w 5824333"/>
              <a:gd name="connsiteY20" fmla="*/ 2534900 h 3837206"/>
              <a:gd name="connsiteX21" fmla="*/ 5014649 w 5824333"/>
              <a:gd name="connsiteY21" fmla="*/ 2829450 h 3837206"/>
              <a:gd name="connsiteX22" fmla="*/ 4739726 w 5824333"/>
              <a:gd name="connsiteY22" fmla="*/ 2713518 h 3837206"/>
              <a:gd name="connsiteX23" fmla="*/ 4748220 w 5824333"/>
              <a:gd name="connsiteY23" fmla="*/ 2723322 h 3837206"/>
              <a:gd name="connsiteX24" fmla="*/ 4738865 w 5824333"/>
              <a:gd name="connsiteY24" fmla="*/ 2687793 h 3837206"/>
              <a:gd name="connsiteX25" fmla="*/ 4345584 w 5824333"/>
              <a:gd name="connsiteY25" fmla="*/ 3833230 h 3837206"/>
              <a:gd name="connsiteX0" fmla="*/ 4345584 w 5824333"/>
              <a:gd name="connsiteY0" fmla="*/ 3846703 h 3850679"/>
              <a:gd name="connsiteX1" fmla="*/ 4054675 w 5824333"/>
              <a:gd name="connsiteY1" fmla="*/ 2946402 h 3850679"/>
              <a:gd name="connsiteX2" fmla="*/ 2746823 w 5824333"/>
              <a:gd name="connsiteY2" fmla="*/ 2973707 h 3850679"/>
              <a:gd name="connsiteX3" fmla="*/ 2024508 w 5824333"/>
              <a:gd name="connsiteY3" fmla="*/ 3342852 h 3850679"/>
              <a:gd name="connsiteX4" fmla="*/ 1450143 w 5824333"/>
              <a:gd name="connsiteY4" fmla="*/ 3332253 h 3850679"/>
              <a:gd name="connsiteX5" fmla="*/ 735353 w 5824333"/>
              <a:gd name="connsiteY5" fmla="*/ 3252911 h 3850679"/>
              <a:gd name="connsiteX6" fmla="*/ 360598 w 5824333"/>
              <a:gd name="connsiteY6" fmla="*/ 2848176 h 3850679"/>
              <a:gd name="connsiteX7" fmla="*/ 105767 w 5824333"/>
              <a:gd name="connsiteY7" fmla="*/ 2503403 h 3850679"/>
              <a:gd name="connsiteX8" fmla="*/ 105767 w 5824333"/>
              <a:gd name="connsiteY8" fmla="*/ 1918787 h 3850679"/>
              <a:gd name="connsiteX9" fmla="*/ 835 w 5824333"/>
              <a:gd name="connsiteY9" fmla="*/ 1469081 h 3850679"/>
              <a:gd name="connsiteX10" fmla="*/ 165726 w 5824333"/>
              <a:gd name="connsiteY10" fmla="*/ 974406 h 3850679"/>
              <a:gd name="connsiteX11" fmla="*/ 540481 w 5824333"/>
              <a:gd name="connsiteY11" fmla="*/ 449750 h 3850679"/>
              <a:gd name="connsiteX12" fmla="*/ 1058213 w 5824333"/>
              <a:gd name="connsiteY12" fmla="*/ 501188 h 3850679"/>
              <a:gd name="connsiteX13" fmla="*/ 1844626 w 5824333"/>
              <a:gd name="connsiteY13" fmla="*/ 359809 h 3850679"/>
              <a:gd name="connsiteX14" fmla="*/ 2744035 w 5824333"/>
              <a:gd name="connsiteY14" fmla="*/ 494721 h 3850679"/>
              <a:gd name="connsiteX15" fmla="*/ 3493544 w 5824333"/>
              <a:gd name="connsiteY15" fmla="*/ 194917 h 3850679"/>
              <a:gd name="connsiteX16" fmla="*/ 4297257 w 5824333"/>
              <a:gd name="connsiteY16" fmla="*/ 28214 h 3850679"/>
              <a:gd name="connsiteX17" fmla="*/ 5394047 w 5824333"/>
              <a:gd name="connsiteY17" fmla="*/ 790034 h 3850679"/>
              <a:gd name="connsiteX18" fmla="*/ 5817019 w 5824333"/>
              <a:gd name="connsiteY18" fmla="*/ 1589003 h 3850679"/>
              <a:gd name="connsiteX19" fmla="*/ 5742067 w 5824333"/>
              <a:gd name="connsiteY19" fmla="*/ 2308530 h 3850679"/>
              <a:gd name="connsiteX20" fmla="*/ 5397294 w 5824333"/>
              <a:gd name="connsiteY20" fmla="*/ 2548373 h 3850679"/>
              <a:gd name="connsiteX21" fmla="*/ 5014649 w 5824333"/>
              <a:gd name="connsiteY21" fmla="*/ 2842923 h 3850679"/>
              <a:gd name="connsiteX22" fmla="*/ 4739726 w 5824333"/>
              <a:gd name="connsiteY22" fmla="*/ 2726991 h 3850679"/>
              <a:gd name="connsiteX23" fmla="*/ 4748220 w 5824333"/>
              <a:gd name="connsiteY23" fmla="*/ 2736795 h 3850679"/>
              <a:gd name="connsiteX24" fmla="*/ 4738865 w 5824333"/>
              <a:gd name="connsiteY24" fmla="*/ 2701266 h 3850679"/>
              <a:gd name="connsiteX25" fmla="*/ 4345584 w 5824333"/>
              <a:gd name="connsiteY25" fmla="*/ 3846703 h 3850679"/>
              <a:gd name="connsiteX0" fmla="*/ 4345584 w 5824333"/>
              <a:gd name="connsiteY0" fmla="*/ 3657853 h 3661829"/>
              <a:gd name="connsiteX1" fmla="*/ 4054675 w 5824333"/>
              <a:gd name="connsiteY1" fmla="*/ 2757552 h 3661829"/>
              <a:gd name="connsiteX2" fmla="*/ 2746823 w 5824333"/>
              <a:gd name="connsiteY2" fmla="*/ 2784857 h 3661829"/>
              <a:gd name="connsiteX3" fmla="*/ 2024508 w 5824333"/>
              <a:gd name="connsiteY3" fmla="*/ 3154002 h 3661829"/>
              <a:gd name="connsiteX4" fmla="*/ 1450143 w 5824333"/>
              <a:gd name="connsiteY4" fmla="*/ 3143403 h 3661829"/>
              <a:gd name="connsiteX5" fmla="*/ 735353 w 5824333"/>
              <a:gd name="connsiteY5" fmla="*/ 3064061 h 3661829"/>
              <a:gd name="connsiteX6" fmla="*/ 360598 w 5824333"/>
              <a:gd name="connsiteY6" fmla="*/ 2659326 h 3661829"/>
              <a:gd name="connsiteX7" fmla="*/ 105767 w 5824333"/>
              <a:gd name="connsiteY7" fmla="*/ 2314553 h 3661829"/>
              <a:gd name="connsiteX8" fmla="*/ 105767 w 5824333"/>
              <a:gd name="connsiteY8" fmla="*/ 1729937 h 3661829"/>
              <a:gd name="connsiteX9" fmla="*/ 835 w 5824333"/>
              <a:gd name="connsiteY9" fmla="*/ 1280231 h 3661829"/>
              <a:gd name="connsiteX10" fmla="*/ 165726 w 5824333"/>
              <a:gd name="connsiteY10" fmla="*/ 785556 h 3661829"/>
              <a:gd name="connsiteX11" fmla="*/ 540481 w 5824333"/>
              <a:gd name="connsiteY11" fmla="*/ 260900 h 3661829"/>
              <a:gd name="connsiteX12" fmla="*/ 1058213 w 5824333"/>
              <a:gd name="connsiteY12" fmla="*/ 312338 h 3661829"/>
              <a:gd name="connsiteX13" fmla="*/ 1844626 w 5824333"/>
              <a:gd name="connsiteY13" fmla="*/ 170959 h 3661829"/>
              <a:gd name="connsiteX14" fmla="*/ 2744035 w 5824333"/>
              <a:gd name="connsiteY14" fmla="*/ 305871 h 3661829"/>
              <a:gd name="connsiteX15" fmla="*/ 3493544 w 5824333"/>
              <a:gd name="connsiteY15" fmla="*/ 6067 h 3661829"/>
              <a:gd name="connsiteX16" fmla="*/ 4663017 w 5824333"/>
              <a:gd name="connsiteY16" fmla="*/ 720813 h 3661829"/>
              <a:gd name="connsiteX17" fmla="*/ 5394047 w 5824333"/>
              <a:gd name="connsiteY17" fmla="*/ 601184 h 3661829"/>
              <a:gd name="connsiteX18" fmla="*/ 5817019 w 5824333"/>
              <a:gd name="connsiteY18" fmla="*/ 1400153 h 3661829"/>
              <a:gd name="connsiteX19" fmla="*/ 5742067 w 5824333"/>
              <a:gd name="connsiteY19" fmla="*/ 2119680 h 3661829"/>
              <a:gd name="connsiteX20" fmla="*/ 5397294 w 5824333"/>
              <a:gd name="connsiteY20" fmla="*/ 2359523 h 3661829"/>
              <a:gd name="connsiteX21" fmla="*/ 5014649 w 5824333"/>
              <a:gd name="connsiteY21" fmla="*/ 2654073 h 3661829"/>
              <a:gd name="connsiteX22" fmla="*/ 4739726 w 5824333"/>
              <a:gd name="connsiteY22" fmla="*/ 2538141 h 3661829"/>
              <a:gd name="connsiteX23" fmla="*/ 4748220 w 5824333"/>
              <a:gd name="connsiteY23" fmla="*/ 2547945 h 3661829"/>
              <a:gd name="connsiteX24" fmla="*/ 4738865 w 5824333"/>
              <a:gd name="connsiteY24" fmla="*/ 2512416 h 3661829"/>
              <a:gd name="connsiteX25" fmla="*/ 4345584 w 5824333"/>
              <a:gd name="connsiteY25" fmla="*/ 3657853 h 3661829"/>
              <a:gd name="connsiteX0" fmla="*/ 4345584 w 5824333"/>
              <a:gd name="connsiteY0" fmla="*/ 3487034 h 3491010"/>
              <a:gd name="connsiteX1" fmla="*/ 4054675 w 5824333"/>
              <a:gd name="connsiteY1" fmla="*/ 2586733 h 3491010"/>
              <a:gd name="connsiteX2" fmla="*/ 2746823 w 5824333"/>
              <a:gd name="connsiteY2" fmla="*/ 2614038 h 3491010"/>
              <a:gd name="connsiteX3" fmla="*/ 2024508 w 5824333"/>
              <a:gd name="connsiteY3" fmla="*/ 2983183 h 3491010"/>
              <a:gd name="connsiteX4" fmla="*/ 1450143 w 5824333"/>
              <a:gd name="connsiteY4" fmla="*/ 2972584 h 3491010"/>
              <a:gd name="connsiteX5" fmla="*/ 735353 w 5824333"/>
              <a:gd name="connsiteY5" fmla="*/ 2893242 h 3491010"/>
              <a:gd name="connsiteX6" fmla="*/ 360598 w 5824333"/>
              <a:gd name="connsiteY6" fmla="*/ 2488507 h 3491010"/>
              <a:gd name="connsiteX7" fmla="*/ 105767 w 5824333"/>
              <a:gd name="connsiteY7" fmla="*/ 2143734 h 3491010"/>
              <a:gd name="connsiteX8" fmla="*/ 105767 w 5824333"/>
              <a:gd name="connsiteY8" fmla="*/ 1559118 h 3491010"/>
              <a:gd name="connsiteX9" fmla="*/ 835 w 5824333"/>
              <a:gd name="connsiteY9" fmla="*/ 1109412 h 3491010"/>
              <a:gd name="connsiteX10" fmla="*/ 165726 w 5824333"/>
              <a:gd name="connsiteY10" fmla="*/ 614737 h 3491010"/>
              <a:gd name="connsiteX11" fmla="*/ 540481 w 5824333"/>
              <a:gd name="connsiteY11" fmla="*/ 90081 h 3491010"/>
              <a:gd name="connsiteX12" fmla="*/ 1058213 w 5824333"/>
              <a:gd name="connsiteY12" fmla="*/ 141519 h 3491010"/>
              <a:gd name="connsiteX13" fmla="*/ 1844626 w 5824333"/>
              <a:gd name="connsiteY13" fmla="*/ 140 h 3491010"/>
              <a:gd name="connsiteX14" fmla="*/ 2744035 w 5824333"/>
              <a:gd name="connsiteY14" fmla="*/ 135052 h 3491010"/>
              <a:gd name="connsiteX15" fmla="*/ 3615464 w 5824333"/>
              <a:gd name="connsiteY15" fmla="*/ 225120 h 3491010"/>
              <a:gd name="connsiteX16" fmla="*/ 4663017 w 5824333"/>
              <a:gd name="connsiteY16" fmla="*/ 549994 h 3491010"/>
              <a:gd name="connsiteX17" fmla="*/ 5394047 w 5824333"/>
              <a:gd name="connsiteY17" fmla="*/ 430365 h 3491010"/>
              <a:gd name="connsiteX18" fmla="*/ 5817019 w 5824333"/>
              <a:gd name="connsiteY18" fmla="*/ 1229334 h 3491010"/>
              <a:gd name="connsiteX19" fmla="*/ 5742067 w 5824333"/>
              <a:gd name="connsiteY19" fmla="*/ 1948861 h 3491010"/>
              <a:gd name="connsiteX20" fmla="*/ 5397294 w 5824333"/>
              <a:gd name="connsiteY20" fmla="*/ 2188704 h 3491010"/>
              <a:gd name="connsiteX21" fmla="*/ 5014649 w 5824333"/>
              <a:gd name="connsiteY21" fmla="*/ 2483254 h 3491010"/>
              <a:gd name="connsiteX22" fmla="*/ 4739726 w 5824333"/>
              <a:gd name="connsiteY22" fmla="*/ 2367322 h 3491010"/>
              <a:gd name="connsiteX23" fmla="*/ 4748220 w 5824333"/>
              <a:gd name="connsiteY23" fmla="*/ 2377126 h 3491010"/>
              <a:gd name="connsiteX24" fmla="*/ 4738865 w 5824333"/>
              <a:gd name="connsiteY24" fmla="*/ 2341597 h 3491010"/>
              <a:gd name="connsiteX25" fmla="*/ 4345584 w 5824333"/>
              <a:gd name="connsiteY25" fmla="*/ 3487034 h 3491010"/>
              <a:gd name="connsiteX0" fmla="*/ 4345584 w 5824333"/>
              <a:gd name="connsiteY0" fmla="*/ 3487034 h 3491010"/>
              <a:gd name="connsiteX1" fmla="*/ 4054675 w 5824333"/>
              <a:gd name="connsiteY1" fmla="*/ 2586733 h 3491010"/>
              <a:gd name="connsiteX2" fmla="*/ 2746823 w 5824333"/>
              <a:gd name="connsiteY2" fmla="*/ 2614038 h 3491010"/>
              <a:gd name="connsiteX3" fmla="*/ 2024508 w 5824333"/>
              <a:gd name="connsiteY3" fmla="*/ 2983183 h 3491010"/>
              <a:gd name="connsiteX4" fmla="*/ 1450143 w 5824333"/>
              <a:gd name="connsiteY4" fmla="*/ 2972584 h 3491010"/>
              <a:gd name="connsiteX5" fmla="*/ 735353 w 5824333"/>
              <a:gd name="connsiteY5" fmla="*/ 2893242 h 3491010"/>
              <a:gd name="connsiteX6" fmla="*/ 360598 w 5824333"/>
              <a:gd name="connsiteY6" fmla="*/ 2488507 h 3491010"/>
              <a:gd name="connsiteX7" fmla="*/ 105767 w 5824333"/>
              <a:gd name="connsiteY7" fmla="*/ 2143734 h 3491010"/>
              <a:gd name="connsiteX8" fmla="*/ 105767 w 5824333"/>
              <a:gd name="connsiteY8" fmla="*/ 1559118 h 3491010"/>
              <a:gd name="connsiteX9" fmla="*/ 835 w 5824333"/>
              <a:gd name="connsiteY9" fmla="*/ 1109412 h 3491010"/>
              <a:gd name="connsiteX10" fmla="*/ 165726 w 5824333"/>
              <a:gd name="connsiteY10" fmla="*/ 614737 h 3491010"/>
              <a:gd name="connsiteX11" fmla="*/ 982441 w 5824333"/>
              <a:gd name="connsiteY11" fmla="*/ 496904 h 3491010"/>
              <a:gd name="connsiteX12" fmla="*/ 1058213 w 5824333"/>
              <a:gd name="connsiteY12" fmla="*/ 141519 h 3491010"/>
              <a:gd name="connsiteX13" fmla="*/ 1844626 w 5824333"/>
              <a:gd name="connsiteY13" fmla="*/ 140 h 3491010"/>
              <a:gd name="connsiteX14" fmla="*/ 2744035 w 5824333"/>
              <a:gd name="connsiteY14" fmla="*/ 135052 h 3491010"/>
              <a:gd name="connsiteX15" fmla="*/ 3615464 w 5824333"/>
              <a:gd name="connsiteY15" fmla="*/ 225120 h 3491010"/>
              <a:gd name="connsiteX16" fmla="*/ 4663017 w 5824333"/>
              <a:gd name="connsiteY16" fmla="*/ 549994 h 3491010"/>
              <a:gd name="connsiteX17" fmla="*/ 5394047 w 5824333"/>
              <a:gd name="connsiteY17" fmla="*/ 430365 h 3491010"/>
              <a:gd name="connsiteX18" fmla="*/ 5817019 w 5824333"/>
              <a:gd name="connsiteY18" fmla="*/ 1229334 h 3491010"/>
              <a:gd name="connsiteX19" fmla="*/ 5742067 w 5824333"/>
              <a:gd name="connsiteY19" fmla="*/ 1948861 h 3491010"/>
              <a:gd name="connsiteX20" fmla="*/ 5397294 w 5824333"/>
              <a:gd name="connsiteY20" fmla="*/ 2188704 h 3491010"/>
              <a:gd name="connsiteX21" fmla="*/ 5014649 w 5824333"/>
              <a:gd name="connsiteY21" fmla="*/ 2483254 h 3491010"/>
              <a:gd name="connsiteX22" fmla="*/ 4739726 w 5824333"/>
              <a:gd name="connsiteY22" fmla="*/ 2367322 h 3491010"/>
              <a:gd name="connsiteX23" fmla="*/ 4748220 w 5824333"/>
              <a:gd name="connsiteY23" fmla="*/ 2377126 h 3491010"/>
              <a:gd name="connsiteX24" fmla="*/ 4738865 w 5824333"/>
              <a:gd name="connsiteY24" fmla="*/ 2341597 h 3491010"/>
              <a:gd name="connsiteX25" fmla="*/ 4345584 w 5824333"/>
              <a:gd name="connsiteY25" fmla="*/ 3487034 h 3491010"/>
              <a:gd name="connsiteX0" fmla="*/ 4345584 w 5824333"/>
              <a:gd name="connsiteY0" fmla="*/ 3487034 h 3491010"/>
              <a:gd name="connsiteX1" fmla="*/ 4054675 w 5824333"/>
              <a:gd name="connsiteY1" fmla="*/ 2586733 h 3491010"/>
              <a:gd name="connsiteX2" fmla="*/ 2746823 w 5824333"/>
              <a:gd name="connsiteY2" fmla="*/ 2614038 h 3491010"/>
              <a:gd name="connsiteX3" fmla="*/ 2024508 w 5824333"/>
              <a:gd name="connsiteY3" fmla="*/ 2983183 h 3491010"/>
              <a:gd name="connsiteX4" fmla="*/ 1450143 w 5824333"/>
              <a:gd name="connsiteY4" fmla="*/ 2972584 h 3491010"/>
              <a:gd name="connsiteX5" fmla="*/ 735353 w 5824333"/>
              <a:gd name="connsiteY5" fmla="*/ 2893242 h 3491010"/>
              <a:gd name="connsiteX6" fmla="*/ 360598 w 5824333"/>
              <a:gd name="connsiteY6" fmla="*/ 2488507 h 3491010"/>
              <a:gd name="connsiteX7" fmla="*/ 105767 w 5824333"/>
              <a:gd name="connsiteY7" fmla="*/ 2143734 h 3491010"/>
              <a:gd name="connsiteX8" fmla="*/ 105767 w 5824333"/>
              <a:gd name="connsiteY8" fmla="*/ 1559118 h 3491010"/>
              <a:gd name="connsiteX9" fmla="*/ 835 w 5824333"/>
              <a:gd name="connsiteY9" fmla="*/ 1109412 h 3491010"/>
              <a:gd name="connsiteX10" fmla="*/ 165726 w 5824333"/>
              <a:gd name="connsiteY10" fmla="*/ 614737 h 3491010"/>
              <a:gd name="connsiteX11" fmla="*/ 982441 w 5824333"/>
              <a:gd name="connsiteY11" fmla="*/ 496904 h 3491010"/>
              <a:gd name="connsiteX12" fmla="*/ 1500173 w 5824333"/>
              <a:gd name="connsiteY12" fmla="*/ 361881 h 3491010"/>
              <a:gd name="connsiteX13" fmla="*/ 1844626 w 5824333"/>
              <a:gd name="connsiteY13" fmla="*/ 140 h 3491010"/>
              <a:gd name="connsiteX14" fmla="*/ 2744035 w 5824333"/>
              <a:gd name="connsiteY14" fmla="*/ 135052 h 3491010"/>
              <a:gd name="connsiteX15" fmla="*/ 3615464 w 5824333"/>
              <a:gd name="connsiteY15" fmla="*/ 225120 h 3491010"/>
              <a:gd name="connsiteX16" fmla="*/ 4663017 w 5824333"/>
              <a:gd name="connsiteY16" fmla="*/ 549994 h 3491010"/>
              <a:gd name="connsiteX17" fmla="*/ 5394047 w 5824333"/>
              <a:gd name="connsiteY17" fmla="*/ 430365 h 3491010"/>
              <a:gd name="connsiteX18" fmla="*/ 5817019 w 5824333"/>
              <a:gd name="connsiteY18" fmla="*/ 1229334 h 3491010"/>
              <a:gd name="connsiteX19" fmla="*/ 5742067 w 5824333"/>
              <a:gd name="connsiteY19" fmla="*/ 1948861 h 3491010"/>
              <a:gd name="connsiteX20" fmla="*/ 5397294 w 5824333"/>
              <a:gd name="connsiteY20" fmla="*/ 2188704 h 3491010"/>
              <a:gd name="connsiteX21" fmla="*/ 5014649 w 5824333"/>
              <a:gd name="connsiteY21" fmla="*/ 2483254 h 3491010"/>
              <a:gd name="connsiteX22" fmla="*/ 4739726 w 5824333"/>
              <a:gd name="connsiteY22" fmla="*/ 2367322 h 3491010"/>
              <a:gd name="connsiteX23" fmla="*/ 4748220 w 5824333"/>
              <a:gd name="connsiteY23" fmla="*/ 2377126 h 3491010"/>
              <a:gd name="connsiteX24" fmla="*/ 4738865 w 5824333"/>
              <a:gd name="connsiteY24" fmla="*/ 2341597 h 3491010"/>
              <a:gd name="connsiteX25" fmla="*/ 4345584 w 5824333"/>
              <a:gd name="connsiteY25" fmla="*/ 3487034 h 3491010"/>
              <a:gd name="connsiteX0" fmla="*/ 4345584 w 5824333"/>
              <a:gd name="connsiteY0" fmla="*/ 3360157 h 3364133"/>
              <a:gd name="connsiteX1" fmla="*/ 4054675 w 5824333"/>
              <a:gd name="connsiteY1" fmla="*/ 2459856 h 3364133"/>
              <a:gd name="connsiteX2" fmla="*/ 2746823 w 5824333"/>
              <a:gd name="connsiteY2" fmla="*/ 2487161 h 3364133"/>
              <a:gd name="connsiteX3" fmla="*/ 2024508 w 5824333"/>
              <a:gd name="connsiteY3" fmla="*/ 2856306 h 3364133"/>
              <a:gd name="connsiteX4" fmla="*/ 1450143 w 5824333"/>
              <a:gd name="connsiteY4" fmla="*/ 2845707 h 3364133"/>
              <a:gd name="connsiteX5" fmla="*/ 735353 w 5824333"/>
              <a:gd name="connsiteY5" fmla="*/ 2766365 h 3364133"/>
              <a:gd name="connsiteX6" fmla="*/ 360598 w 5824333"/>
              <a:gd name="connsiteY6" fmla="*/ 2361630 h 3364133"/>
              <a:gd name="connsiteX7" fmla="*/ 105767 w 5824333"/>
              <a:gd name="connsiteY7" fmla="*/ 2016857 h 3364133"/>
              <a:gd name="connsiteX8" fmla="*/ 105767 w 5824333"/>
              <a:gd name="connsiteY8" fmla="*/ 1432241 h 3364133"/>
              <a:gd name="connsiteX9" fmla="*/ 835 w 5824333"/>
              <a:gd name="connsiteY9" fmla="*/ 982535 h 3364133"/>
              <a:gd name="connsiteX10" fmla="*/ 165726 w 5824333"/>
              <a:gd name="connsiteY10" fmla="*/ 487860 h 3364133"/>
              <a:gd name="connsiteX11" fmla="*/ 982441 w 5824333"/>
              <a:gd name="connsiteY11" fmla="*/ 370027 h 3364133"/>
              <a:gd name="connsiteX12" fmla="*/ 1500173 w 5824333"/>
              <a:gd name="connsiteY12" fmla="*/ 235004 h 3364133"/>
              <a:gd name="connsiteX13" fmla="*/ 1997026 w 5824333"/>
              <a:gd name="connsiteY13" fmla="*/ 76674 h 3364133"/>
              <a:gd name="connsiteX14" fmla="*/ 2744035 w 5824333"/>
              <a:gd name="connsiteY14" fmla="*/ 8175 h 3364133"/>
              <a:gd name="connsiteX15" fmla="*/ 3615464 w 5824333"/>
              <a:gd name="connsiteY15" fmla="*/ 98243 h 3364133"/>
              <a:gd name="connsiteX16" fmla="*/ 4663017 w 5824333"/>
              <a:gd name="connsiteY16" fmla="*/ 423117 h 3364133"/>
              <a:gd name="connsiteX17" fmla="*/ 5394047 w 5824333"/>
              <a:gd name="connsiteY17" fmla="*/ 303488 h 3364133"/>
              <a:gd name="connsiteX18" fmla="*/ 5817019 w 5824333"/>
              <a:gd name="connsiteY18" fmla="*/ 1102457 h 3364133"/>
              <a:gd name="connsiteX19" fmla="*/ 5742067 w 5824333"/>
              <a:gd name="connsiteY19" fmla="*/ 1821984 h 3364133"/>
              <a:gd name="connsiteX20" fmla="*/ 5397294 w 5824333"/>
              <a:gd name="connsiteY20" fmla="*/ 2061827 h 3364133"/>
              <a:gd name="connsiteX21" fmla="*/ 5014649 w 5824333"/>
              <a:gd name="connsiteY21" fmla="*/ 2356377 h 3364133"/>
              <a:gd name="connsiteX22" fmla="*/ 4739726 w 5824333"/>
              <a:gd name="connsiteY22" fmla="*/ 2240445 h 3364133"/>
              <a:gd name="connsiteX23" fmla="*/ 4748220 w 5824333"/>
              <a:gd name="connsiteY23" fmla="*/ 2250249 h 3364133"/>
              <a:gd name="connsiteX24" fmla="*/ 4738865 w 5824333"/>
              <a:gd name="connsiteY24" fmla="*/ 2214720 h 3364133"/>
              <a:gd name="connsiteX25" fmla="*/ 4345584 w 5824333"/>
              <a:gd name="connsiteY25" fmla="*/ 3360157 h 3364133"/>
              <a:gd name="connsiteX0" fmla="*/ 4345584 w 5824333"/>
              <a:gd name="connsiteY0" fmla="*/ 3360157 h 3364133"/>
              <a:gd name="connsiteX1" fmla="*/ 4054675 w 5824333"/>
              <a:gd name="connsiteY1" fmla="*/ 2459856 h 3364133"/>
              <a:gd name="connsiteX2" fmla="*/ 2746823 w 5824333"/>
              <a:gd name="connsiteY2" fmla="*/ 2487161 h 3364133"/>
              <a:gd name="connsiteX3" fmla="*/ 2024508 w 5824333"/>
              <a:gd name="connsiteY3" fmla="*/ 2856306 h 3364133"/>
              <a:gd name="connsiteX4" fmla="*/ 1450143 w 5824333"/>
              <a:gd name="connsiteY4" fmla="*/ 2845707 h 3364133"/>
              <a:gd name="connsiteX5" fmla="*/ 735353 w 5824333"/>
              <a:gd name="connsiteY5" fmla="*/ 2766365 h 3364133"/>
              <a:gd name="connsiteX6" fmla="*/ 360598 w 5824333"/>
              <a:gd name="connsiteY6" fmla="*/ 2361630 h 3364133"/>
              <a:gd name="connsiteX7" fmla="*/ 105767 w 5824333"/>
              <a:gd name="connsiteY7" fmla="*/ 2016857 h 3364133"/>
              <a:gd name="connsiteX8" fmla="*/ 105767 w 5824333"/>
              <a:gd name="connsiteY8" fmla="*/ 1432241 h 3364133"/>
              <a:gd name="connsiteX9" fmla="*/ 835 w 5824333"/>
              <a:gd name="connsiteY9" fmla="*/ 982535 h 3364133"/>
              <a:gd name="connsiteX10" fmla="*/ 424806 w 5824333"/>
              <a:gd name="connsiteY10" fmla="*/ 657369 h 3364133"/>
              <a:gd name="connsiteX11" fmla="*/ 982441 w 5824333"/>
              <a:gd name="connsiteY11" fmla="*/ 370027 h 3364133"/>
              <a:gd name="connsiteX12" fmla="*/ 1500173 w 5824333"/>
              <a:gd name="connsiteY12" fmla="*/ 235004 h 3364133"/>
              <a:gd name="connsiteX13" fmla="*/ 1997026 w 5824333"/>
              <a:gd name="connsiteY13" fmla="*/ 76674 h 3364133"/>
              <a:gd name="connsiteX14" fmla="*/ 2744035 w 5824333"/>
              <a:gd name="connsiteY14" fmla="*/ 8175 h 3364133"/>
              <a:gd name="connsiteX15" fmla="*/ 3615464 w 5824333"/>
              <a:gd name="connsiteY15" fmla="*/ 98243 h 3364133"/>
              <a:gd name="connsiteX16" fmla="*/ 4663017 w 5824333"/>
              <a:gd name="connsiteY16" fmla="*/ 423117 h 3364133"/>
              <a:gd name="connsiteX17" fmla="*/ 5394047 w 5824333"/>
              <a:gd name="connsiteY17" fmla="*/ 303488 h 3364133"/>
              <a:gd name="connsiteX18" fmla="*/ 5817019 w 5824333"/>
              <a:gd name="connsiteY18" fmla="*/ 1102457 h 3364133"/>
              <a:gd name="connsiteX19" fmla="*/ 5742067 w 5824333"/>
              <a:gd name="connsiteY19" fmla="*/ 1821984 h 3364133"/>
              <a:gd name="connsiteX20" fmla="*/ 5397294 w 5824333"/>
              <a:gd name="connsiteY20" fmla="*/ 2061827 h 3364133"/>
              <a:gd name="connsiteX21" fmla="*/ 5014649 w 5824333"/>
              <a:gd name="connsiteY21" fmla="*/ 2356377 h 3364133"/>
              <a:gd name="connsiteX22" fmla="*/ 4739726 w 5824333"/>
              <a:gd name="connsiteY22" fmla="*/ 2240445 h 3364133"/>
              <a:gd name="connsiteX23" fmla="*/ 4748220 w 5824333"/>
              <a:gd name="connsiteY23" fmla="*/ 2250249 h 3364133"/>
              <a:gd name="connsiteX24" fmla="*/ 4738865 w 5824333"/>
              <a:gd name="connsiteY24" fmla="*/ 2214720 h 3364133"/>
              <a:gd name="connsiteX25" fmla="*/ 4345584 w 5824333"/>
              <a:gd name="connsiteY25" fmla="*/ 3360157 h 3364133"/>
              <a:gd name="connsiteX0" fmla="*/ 4256172 w 5734921"/>
              <a:gd name="connsiteY0" fmla="*/ 3360157 h 3364133"/>
              <a:gd name="connsiteX1" fmla="*/ 3965263 w 5734921"/>
              <a:gd name="connsiteY1" fmla="*/ 2459856 h 3364133"/>
              <a:gd name="connsiteX2" fmla="*/ 2657411 w 5734921"/>
              <a:gd name="connsiteY2" fmla="*/ 2487161 h 3364133"/>
              <a:gd name="connsiteX3" fmla="*/ 1935096 w 5734921"/>
              <a:gd name="connsiteY3" fmla="*/ 2856306 h 3364133"/>
              <a:gd name="connsiteX4" fmla="*/ 1360731 w 5734921"/>
              <a:gd name="connsiteY4" fmla="*/ 2845707 h 3364133"/>
              <a:gd name="connsiteX5" fmla="*/ 645941 w 5734921"/>
              <a:gd name="connsiteY5" fmla="*/ 2766365 h 3364133"/>
              <a:gd name="connsiteX6" fmla="*/ 271186 w 5734921"/>
              <a:gd name="connsiteY6" fmla="*/ 2361630 h 3364133"/>
              <a:gd name="connsiteX7" fmla="*/ 16355 w 5734921"/>
              <a:gd name="connsiteY7" fmla="*/ 2016857 h 3364133"/>
              <a:gd name="connsiteX8" fmla="*/ 16355 w 5734921"/>
              <a:gd name="connsiteY8" fmla="*/ 1432241 h 3364133"/>
              <a:gd name="connsiteX9" fmla="*/ 18103 w 5734921"/>
              <a:gd name="connsiteY9" fmla="*/ 1016437 h 3364133"/>
              <a:gd name="connsiteX10" fmla="*/ 335394 w 5734921"/>
              <a:gd name="connsiteY10" fmla="*/ 657369 h 3364133"/>
              <a:gd name="connsiteX11" fmla="*/ 893029 w 5734921"/>
              <a:gd name="connsiteY11" fmla="*/ 370027 h 3364133"/>
              <a:gd name="connsiteX12" fmla="*/ 1410761 w 5734921"/>
              <a:gd name="connsiteY12" fmla="*/ 235004 h 3364133"/>
              <a:gd name="connsiteX13" fmla="*/ 1907614 w 5734921"/>
              <a:gd name="connsiteY13" fmla="*/ 76674 h 3364133"/>
              <a:gd name="connsiteX14" fmla="*/ 2654623 w 5734921"/>
              <a:gd name="connsiteY14" fmla="*/ 8175 h 3364133"/>
              <a:gd name="connsiteX15" fmla="*/ 3526052 w 5734921"/>
              <a:gd name="connsiteY15" fmla="*/ 98243 h 3364133"/>
              <a:gd name="connsiteX16" fmla="*/ 4573605 w 5734921"/>
              <a:gd name="connsiteY16" fmla="*/ 423117 h 3364133"/>
              <a:gd name="connsiteX17" fmla="*/ 5304635 w 5734921"/>
              <a:gd name="connsiteY17" fmla="*/ 303488 h 3364133"/>
              <a:gd name="connsiteX18" fmla="*/ 5727607 w 5734921"/>
              <a:gd name="connsiteY18" fmla="*/ 1102457 h 3364133"/>
              <a:gd name="connsiteX19" fmla="*/ 5652655 w 5734921"/>
              <a:gd name="connsiteY19" fmla="*/ 1821984 h 3364133"/>
              <a:gd name="connsiteX20" fmla="*/ 5307882 w 5734921"/>
              <a:gd name="connsiteY20" fmla="*/ 2061827 h 3364133"/>
              <a:gd name="connsiteX21" fmla="*/ 4925237 w 5734921"/>
              <a:gd name="connsiteY21" fmla="*/ 2356377 h 3364133"/>
              <a:gd name="connsiteX22" fmla="*/ 4650314 w 5734921"/>
              <a:gd name="connsiteY22" fmla="*/ 2240445 h 3364133"/>
              <a:gd name="connsiteX23" fmla="*/ 4658808 w 5734921"/>
              <a:gd name="connsiteY23" fmla="*/ 2250249 h 3364133"/>
              <a:gd name="connsiteX24" fmla="*/ 4649453 w 5734921"/>
              <a:gd name="connsiteY24" fmla="*/ 2214720 h 3364133"/>
              <a:gd name="connsiteX25" fmla="*/ 4256172 w 5734921"/>
              <a:gd name="connsiteY25" fmla="*/ 3360157 h 3364133"/>
              <a:gd name="connsiteX0" fmla="*/ 4256172 w 5734921"/>
              <a:gd name="connsiteY0" fmla="*/ 3360157 h 3364133"/>
              <a:gd name="connsiteX1" fmla="*/ 3965263 w 5734921"/>
              <a:gd name="connsiteY1" fmla="*/ 2459856 h 3364133"/>
              <a:gd name="connsiteX2" fmla="*/ 2657411 w 5734921"/>
              <a:gd name="connsiteY2" fmla="*/ 2487161 h 3364133"/>
              <a:gd name="connsiteX3" fmla="*/ 1935096 w 5734921"/>
              <a:gd name="connsiteY3" fmla="*/ 2856306 h 3364133"/>
              <a:gd name="connsiteX4" fmla="*/ 1360731 w 5734921"/>
              <a:gd name="connsiteY4" fmla="*/ 2845707 h 3364133"/>
              <a:gd name="connsiteX5" fmla="*/ 645941 w 5734921"/>
              <a:gd name="connsiteY5" fmla="*/ 2766365 h 3364133"/>
              <a:gd name="connsiteX6" fmla="*/ 271186 w 5734921"/>
              <a:gd name="connsiteY6" fmla="*/ 2361630 h 3364133"/>
              <a:gd name="connsiteX7" fmla="*/ 16355 w 5734921"/>
              <a:gd name="connsiteY7" fmla="*/ 2016857 h 3364133"/>
              <a:gd name="connsiteX8" fmla="*/ 16355 w 5734921"/>
              <a:gd name="connsiteY8" fmla="*/ 1432241 h 3364133"/>
              <a:gd name="connsiteX9" fmla="*/ 18103 w 5734921"/>
              <a:gd name="connsiteY9" fmla="*/ 1016437 h 3364133"/>
              <a:gd name="connsiteX10" fmla="*/ 335394 w 5734921"/>
              <a:gd name="connsiteY10" fmla="*/ 657369 h 3364133"/>
              <a:gd name="connsiteX11" fmla="*/ 893029 w 5734921"/>
              <a:gd name="connsiteY11" fmla="*/ 370027 h 3364133"/>
              <a:gd name="connsiteX12" fmla="*/ 1410761 w 5734921"/>
              <a:gd name="connsiteY12" fmla="*/ 235004 h 3364133"/>
              <a:gd name="connsiteX13" fmla="*/ 1907614 w 5734921"/>
              <a:gd name="connsiteY13" fmla="*/ 76674 h 3364133"/>
              <a:gd name="connsiteX14" fmla="*/ 2654623 w 5734921"/>
              <a:gd name="connsiteY14" fmla="*/ 8175 h 3364133"/>
              <a:gd name="connsiteX15" fmla="*/ 3526052 w 5734921"/>
              <a:gd name="connsiteY15" fmla="*/ 98243 h 3364133"/>
              <a:gd name="connsiteX16" fmla="*/ 4573605 w 5734921"/>
              <a:gd name="connsiteY16" fmla="*/ 423117 h 3364133"/>
              <a:gd name="connsiteX17" fmla="*/ 5304635 w 5734921"/>
              <a:gd name="connsiteY17" fmla="*/ 303488 h 3364133"/>
              <a:gd name="connsiteX18" fmla="*/ 5727607 w 5734921"/>
              <a:gd name="connsiteY18" fmla="*/ 1102457 h 3364133"/>
              <a:gd name="connsiteX19" fmla="*/ 5652655 w 5734921"/>
              <a:gd name="connsiteY19" fmla="*/ 1821984 h 3364133"/>
              <a:gd name="connsiteX20" fmla="*/ 5506002 w 5734921"/>
              <a:gd name="connsiteY20" fmla="*/ 2400846 h 3364133"/>
              <a:gd name="connsiteX21" fmla="*/ 4925237 w 5734921"/>
              <a:gd name="connsiteY21" fmla="*/ 2356377 h 3364133"/>
              <a:gd name="connsiteX22" fmla="*/ 4650314 w 5734921"/>
              <a:gd name="connsiteY22" fmla="*/ 2240445 h 3364133"/>
              <a:gd name="connsiteX23" fmla="*/ 4658808 w 5734921"/>
              <a:gd name="connsiteY23" fmla="*/ 2250249 h 3364133"/>
              <a:gd name="connsiteX24" fmla="*/ 4649453 w 5734921"/>
              <a:gd name="connsiteY24" fmla="*/ 2214720 h 3364133"/>
              <a:gd name="connsiteX25" fmla="*/ 4256172 w 5734921"/>
              <a:gd name="connsiteY25" fmla="*/ 3360157 h 3364133"/>
              <a:gd name="connsiteX0" fmla="*/ 4256172 w 5734921"/>
              <a:gd name="connsiteY0" fmla="*/ 3360157 h 3364133"/>
              <a:gd name="connsiteX1" fmla="*/ 3965263 w 5734921"/>
              <a:gd name="connsiteY1" fmla="*/ 2459856 h 3364133"/>
              <a:gd name="connsiteX2" fmla="*/ 2657411 w 5734921"/>
              <a:gd name="connsiteY2" fmla="*/ 2487161 h 3364133"/>
              <a:gd name="connsiteX3" fmla="*/ 1935096 w 5734921"/>
              <a:gd name="connsiteY3" fmla="*/ 2856306 h 3364133"/>
              <a:gd name="connsiteX4" fmla="*/ 1360731 w 5734921"/>
              <a:gd name="connsiteY4" fmla="*/ 2845707 h 3364133"/>
              <a:gd name="connsiteX5" fmla="*/ 645941 w 5734921"/>
              <a:gd name="connsiteY5" fmla="*/ 2766365 h 3364133"/>
              <a:gd name="connsiteX6" fmla="*/ 271186 w 5734921"/>
              <a:gd name="connsiteY6" fmla="*/ 2361630 h 3364133"/>
              <a:gd name="connsiteX7" fmla="*/ 16355 w 5734921"/>
              <a:gd name="connsiteY7" fmla="*/ 2016857 h 3364133"/>
              <a:gd name="connsiteX8" fmla="*/ 16355 w 5734921"/>
              <a:gd name="connsiteY8" fmla="*/ 1432241 h 3364133"/>
              <a:gd name="connsiteX9" fmla="*/ 18103 w 5734921"/>
              <a:gd name="connsiteY9" fmla="*/ 1016437 h 3364133"/>
              <a:gd name="connsiteX10" fmla="*/ 335394 w 5734921"/>
              <a:gd name="connsiteY10" fmla="*/ 657369 h 3364133"/>
              <a:gd name="connsiteX11" fmla="*/ 893029 w 5734921"/>
              <a:gd name="connsiteY11" fmla="*/ 370027 h 3364133"/>
              <a:gd name="connsiteX12" fmla="*/ 1410761 w 5734921"/>
              <a:gd name="connsiteY12" fmla="*/ 235004 h 3364133"/>
              <a:gd name="connsiteX13" fmla="*/ 1907614 w 5734921"/>
              <a:gd name="connsiteY13" fmla="*/ 76674 h 3364133"/>
              <a:gd name="connsiteX14" fmla="*/ 2654623 w 5734921"/>
              <a:gd name="connsiteY14" fmla="*/ 8175 h 3364133"/>
              <a:gd name="connsiteX15" fmla="*/ 3526052 w 5734921"/>
              <a:gd name="connsiteY15" fmla="*/ 98243 h 3364133"/>
              <a:gd name="connsiteX16" fmla="*/ 4573605 w 5734921"/>
              <a:gd name="connsiteY16" fmla="*/ 423117 h 3364133"/>
              <a:gd name="connsiteX17" fmla="*/ 5304635 w 5734921"/>
              <a:gd name="connsiteY17" fmla="*/ 303488 h 3364133"/>
              <a:gd name="connsiteX18" fmla="*/ 5727607 w 5734921"/>
              <a:gd name="connsiteY18" fmla="*/ 1102457 h 3364133"/>
              <a:gd name="connsiteX19" fmla="*/ 5652655 w 5734921"/>
              <a:gd name="connsiteY19" fmla="*/ 1821984 h 3364133"/>
              <a:gd name="connsiteX20" fmla="*/ 5506002 w 5734921"/>
              <a:gd name="connsiteY20" fmla="*/ 2400846 h 3364133"/>
              <a:gd name="connsiteX21" fmla="*/ 4925237 w 5734921"/>
              <a:gd name="connsiteY21" fmla="*/ 2356377 h 3364133"/>
              <a:gd name="connsiteX22" fmla="*/ 4650314 w 5734921"/>
              <a:gd name="connsiteY22" fmla="*/ 2240445 h 3364133"/>
              <a:gd name="connsiteX23" fmla="*/ 4658808 w 5734921"/>
              <a:gd name="connsiteY23" fmla="*/ 2250249 h 3364133"/>
              <a:gd name="connsiteX24" fmla="*/ 4730051 w 5734921"/>
              <a:gd name="connsiteY24" fmla="*/ 2453259 h 3364133"/>
              <a:gd name="connsiteX25" fmla="*/ 4649453 w 5734921"/>
              <a:gd name="connsiteY25" fmla="*/ 2214720 h 3364133"/>
              <a:gd name="connsiteX26" fmla="*/ 4256172 w 5734921"/>
              <a:gd name="connsiteY26" fmla="*/ 3360157 h 3364133"/>
              <a:gd name="connsiteX0" fmla="*/ 4256172 w 5734921"/>
              <a:gd name="connsiteY0" fmla="*/ 3360157 h 3364133"/>
              <a:gd name="connsiteX1" fmla="*/ 3965263 w 5734921"/>
              <a:gd name="connsiteY1" fmla="*/ 2459856 h 3364133"/>
              <a:gd name="connsiteX2" fmla="*/ 2657411 w 5734921"/>
              <a:gd name="connsiteY2" fmla="*/ 2487161 h 3364133"/>
              <a:gd name="connsiteX3" fmla="*/ 1935096 w 5734921"/>
              <a:gd name="connsiteY3" fmla="*/ 2856306 h 3364133"/>
              <a:gd name="connsiteX4" fmla="*/ 1360731 w 5734921"/>
              <a:gd name="connsiteY4" fmla="*/ 2845707 h 3364133"/>
              <a:gd name="connsiteX5" fmla="*/ 645941 w 5734921"/>
              <a:gd name="connsiteY5" fmla="*/ 2766365 h 3364133"/>
              <a:gd name="connsiteX6" fmla="*/ 271186 w 5734921"/>
              <a:gd name="connsiteY6" fmla="*/ 2361630 h 3364133"/>
              <a:gd name="connsiteX7" fmla="*/ 16355 w 5734921"/>
              <a:gd name="connsiteY7" fmla="*/ 2016857 h 3364133"/>
              <a:gd name="connsiteX8" fmla="*/ 16355 w 5734921"/>
              <a:gd name="connsiteY8" fmla="*/ 1432241 h 3364133"/>
              <a:gd name="connsiteX9" fmla="*/ 18103 w 5734921"/>
              <a:gd name="connsiteY9" fmla="*/ 1016437 h 3364133"/>
              <a:gd name="connsiteX10" fmla="*/ 335394 w 5734921"/>
              <a:gd name="connsiteY10" fmla="*/ 657369 h 3364133"/>
              <a:gd name="connsiteX11" fmla="*/ 893029 w 5734921"/>
              <a:gd name="connsiteY11" fmla="*/ 370027 h 3364133"/>
              <a:gd name="connsiteX12" fmla="*/ 1410761 w 5734921"/>
              <a:gd name="connsiteY12" fmla="*/ 235004 h 3364133"/>
              <a:gd name="connsiteX13" fmla="*/ 1907614 w 5734921"/>
              <a:gd name="connsiteY13" fmla="*/ 76674 h 3364133"/>
              <a:gd name="connsiteX14" fmla="*/ 2654623 w 5734921"/>
              <a:gd name="connsiteY14" fmla="*/ 8175 h 3364133"/>
              <a:gd name="connsiteX15" fmla="*/ 3526052 w 5734921"/>
              <a:gd name="connsiteY15" fmla="*/ 98243 h 3364133"/>
              <a:gd name="connsiteX16" fmla="*/ 4573605 w 5734921"/>
              <a:gd name="connsiteY16" fmla="*/ 423117 h 3364133"/>
              <a:gd name="connsiteX17" fmla="*/ 5304635 w 5734921"/>
              <a:gd name="connsiteY17" fmla="*/ 303488 h 3364133"/>
              <a:gd name="connsiteX18" fmla="*/ 5727607 w 5734921"/>
              <a:gd name="connsiteY18" fmla="*/ 1102457 h 3364133"/>
              <a:gd name="connsiteX19" fmla="*/ 5652655 w 5734921"/>
              <a:gd name="connsiteY19" fmla="*/ 1821984 h 3364133"/>
              <a:gd name="connsiteX20" fmla="*/ 5506002 w 5734921"/>
              <a:gd name="connsiteY20" fmla="*/ 2400846 h 3364133"/>
              <a:gd name="connsiteX21" fmla="*/ 4925237 w 5734921"/>
              <a:gd name="connsiteY21" fmla="*/ 2356377 h 3364133"/>
              <a:gd name="connsiteX22" fmla="*/ 4650314 w 5734921"/>
              <a:gd name="connsiteY22" fmla="*/ 2240445 h 3364133"/>
              <a:gd name="connsiteX23" fmla="*/ 4658808 w 5734921"/>
              <a:gd name="connsiteY23" fmla="*/ 2250249 h 3364133"/>
              <a:gd name="connsiteX24" fmla="*/ 4730051 w 5734921"/>
              <a:gd name="connsiteY24" fmla="*/ 2453259 h 3364133"/>
              <a:gd name="connsiteX25" fmla="*/ 4817093 w 5734921"/>
              <a:gd name="connsiteY25" fmla="*/ 2621543 h 3364133"/>
              <a:gd name="connsiteX26" fmla="*/ 4256172 w 5734921"/>
              <a:gd name="connsiteY26" fmla="*/ 3360157 h 3364133"/>
              <a:gd name="connsiteX0" fmla="*/ 4256172 w 5734921"/>
              <a:gd name="connsiteY0" fmla="*/ 3360157 h 3364133"/>
              <a:gd name="connsiteX1" fmla="*/ 3965263 w 5734921"/>
              <a:gd name="connsiteY1" fmla="*/ 2459856 h 3364133"/>
              <a:gd name="connsiteX2" fmla="*/ 2657411 w 5734921"/>
              <a:gd name="connsiteY2" fmla="*/ 2487161 h 3364133"/>
              <a:gd name="connsiteX3" fmla="*/ 1935096 w 5734921"/>
              <a:gd name="connsiteY3" fmla="*/ 2856306 h 3364133"/>
              <a:gd name="connsiteX4" fmla="*/ 1360731 w 5734921"/>
              <a:gd name="connsiteY4" fmla="*/ 2845707 h 3364133"/>
              <a:gd name="connsiteX5" fmla="*/ 645941 w 5734921"/>
              <a:gd name="connsiteY5" fmla="*/ 2766365 h 3364133"/>
              <a:gd name="connsiteX6" fmla="*/ 271186 w 5734921"/>
              <a:gd name="connsiteY6" fmla="*/ 2361630 h 3364133"/>
              <a:gd name="connsiteX7" fmla="*/ 16355 w 5734921"/>
              <a:gd name="connsiteY7" fmla="*/ 2016857 h 3364133"/>
              <a:gd name="connsiteX8" fmla="*/ 16355 w 5734921"/>
              <a:gd name="connsiteY8" fmla="*/ 1432241 h 3364133"/>
              <a:gd name="connsiteX9" fmla="*/ 18103 w 5734921"/>
              <a:gd name="connsiteY9" fmla="*/ 1016437 h 3364133"/>
              <a:gd name="connsiteX10" fmla="*/ 335394 w 5734921"/>
              <a:gd name="connsiteY10" fmla="*/ 657369 h 3364133"/>
              <a:gd name="connsiteX11" fmla="*/ 893029 w 5734921"/>
              <a:gd name="connsiteY11" fmla="*/ 370027 h 3364133"/>
              <a:gd name="connsiteX12" fmla="*/ 1410761 w 5734921"/>
              <a:gd name="connsiteY12" fmla="*/ 235004 h 3364133"/>
              <a:gd name="connsiteX13" fmla="*/ 1907614 w 5734921"/>
              <a:gd name="connsiteY13" fmla="*/ 76674 h 3364133"/>
              <a:gd name="connsiteX14" fmla="*/ 2654623 w 5734921"/>
              <a:gd name="connsiteY14" fmla="*/ 8175 h 3364133"/>
              <a:gd name="connsiteX15" fmla="*/ 3526052 w 5734921"/>
              <a:gd name="connsiteY15" fmla="*/ 98243 h 3364133"/>
              <a:gd name="connsiteX16" fmla="*/ 4573605 w 5734921"/>
              <a:gd name="connsiteY16" fmla="*/ 423117 h 3364133"/>
              <a:gd name="connsiteX17" fmla="*/ 5304635 w 5734921"/>
              <a:gd name="connsiteY17" fmla="*/ 303488 h 3364133"/>
              <a:gd name="connsiteX18" fmla="*/ 5727607 w 5734921"/>
              <a:gd name="connsiteY18" fmla="*/ 1102457 h 3364133"/>
              <a:gd name="connsiteX19" fmla="*/ 5652655 w 5734921"/>
              <a:gd name="connsiteY19" fmla="*/ 1821984 h 3364133"/>
              <a:gd name="connsiteX20" fmla="*/ 5506002 w 5734921"/>
              <a:gd name="connsiteY20" fmla="*/ 2400846 h 3364133"/>
              <a:gd name="connsiteX21" fmla="*/ 4925237 w 5734921"/>
              <a:gd name="connsiteY21" fmla="*/ 2356377 h 3364133"/>
              <a:gd name="connsiteX22" fmla="*/ 4650314 w 5734921"/>
              <a:gd name="connsiteY22" fmla="*/ 2240445 h 3364133"/>
              <a:gd name="connsiteX23" fmla="*/ 4933128 w 5734921"/>
              <a:gd name="connsiteY23" fmla="*/ 2521464 h 3364133"/>
              <a:gd name="connsiteX24" fmla="*/ 4730051 w 5734921"/>
              <a:gd name="connsiteY24" fmla="*/ 2453259 h 3364133"/>
              <a:gd name="connsiteX25" fmla="*/ 4817093 w 5734921"/>
              <a:gd name="connsiteY25" fmla="*/ 2621543 h 3364133"/>
              <a:gd name="connsiteX26" fmla="*/ 4256172 w 5734921"/>
              <a:gd name="connsiteY26" fmla="*/ 3360157 h 3364133"/>
              <a:gd name="connsiteX0" fmla="*/ 4256172 w 5734921"/>
              <a:gd name="connsiteY0" fmla="*/ 3360157 h 3364133"/>
              <a:gd name="connsiteX1" fmla="*/ 3965263 w 5734921"/>
              <a:gd name="connsiteY1" fmla="*/ 2459856 h 3364133"/>
              <a:gd name="connsiteX2" fmla="*/ 2657411 w 5734921"/>
              <a:gd name="connsiteY2" fmla="*/ 2487161 h 3364133"/>
              <a:gd name="connsiteX3" fmla="*/ 1935096 w 5734921"/>
              <a:gd name="connsiteY3" fmla="*/ 2856306 h 3364133"/>
              <a:gd name="connsiteX4" fmla="*/ 1360731 w 5734921"/>
              <a:gd name="connsiteY4" fmla="*/ 2845707 h 3364133"/>
              <a:gd name="connsiteX5" fmla="*/ 645941 w 5734921"/>
              <a:gd name="connsiteY5" fmla="*/ 2766365 h 3364133"/>
              <a:gd name="connsiteX6" fmla="*/ 271186 w 5734921"/>
              <a:gd name="connsiteY6" fmla="*/ 2361630 h 3364133"/>
              <a:gd name="connsiteX7" fmla="*/ 16355 w 5734921"/>
              <a:gd name="connsiteY7" fmla="*/ 2016857 h 3364133"/>
              <a:gd name="connsiteX8" fmla="*/ 16355 w 5734921"/>
              <a:gd name="connsiteY8" fmla="*/ 1432241 h 3364133"/>
              <a:gd name="connsiteX9" fmla="*/ 18103 w 5734921"/>
              <a:gd name="connsiteY9" fmla="*/ 1016437 h 3364133"/>
              <a:gd name="connsiteX10" fmla="*/ 335394 w 5734921"/>
              <a:gd name="connsiteY10" fmla="*/ 657369 h 3364133"/>
              <a:gd name="connsiteX11" fmla="*/ 893029 w 5734921"/>
              <a:gd name="connsiteY11" fmla="*/ 370027 h 3364133"/>
              <a:gd name="connsiteX12" fmla="*/ 1410761 w 5734921"/>
              <a:gd name="connsiteY12" fmla="*/ 235004 h 3364133"/>
              <a:gd name="connsiteX13" fmla="*/ 1907614 w 5734921"/>
              <a:gd name="connsiteY13" fmla="*/ 76674 h 3364133"/>
              <a:gd name="connsiteX14" fmla="*/ 2654623 w 5734921"/>
              <a:gd name="connsiteY14" fmla="*/ 8175 h 3364133"/>
              <a:gd name="connsiteX15" fmla="*/ 3526052 w 5734921"/>
              <a:gd name="connsiteY15" fmla="*/ 98243 h 3364133"/>
              <a:gd name="connsiteX16" fmla="*/ 4573605 w 5734921"/>
              <a:gd name="connsiteY16" fmla="*/ 423117 h 3364133"/>
              <a:gd name="connsiteX17" fmla="*/ 5304635 w 5734921"/>
              <a:gd name="connsiteY17" fmla="*/ 303488 h 3364133"/>
              <a:gd name="connsiteX18" fmla="*/ 5727607 w 5734921"/>
              <a:gd name="connsiteY18" fmla="*/ 1102457 h 3364133"/>
              <a:gd name="connsiteX19" fmla="*/ 5652655 w 5734921"/>
              <a:gd name="connsiteY19" fmla="*/ 1821984 h 3364133"/>
              <a:gd name="connsiteX20" fmla="*/ 5506002 w 5734921"/>
              <a:gd name="connsiteY20" fmla="*/ 2400846 h 3364133"/>
              <a:gd name="connsiteX21" fmla="*/ 4925237 w 5734921"/>
              <a:gd name="connsiteY21" fmla="*/ 2356377 h 3364133"/>
              <a:gd name="connsiteX22" fmla="*/ 4894154 w 5734921"/>
              <a:gd name="connsiteY22" fmla="*/ 2545562 h 3364133"/>
              <a:gd name="connsiteX23" fmla="*/ 4933128 w 5734921"/>
              <a:gd name="connsiteY23" fmla="*/ 2521464 h 3364133"/>
              <a:gd name="connsiteX24" fmla="*/ 4730051 w 5734921"/>
              <a:gd name="connsiteY24" fmla="*/ 2453259 h 3364133"/>
              <a:gd name="connsiteX25" fmla="*/ 4817093 w 5734921"/>
              <a:gd name="connsiteY25" fmla="*/ 2621543 h 3364133"/>
              <a:gd name="connsiteX26" fmla="*/ 4256172 w 5734921"/>
              <a:gd name="connsiteY26" fmla="*/ 3360157 h 3364133"/>
              <a:gd name="connsiteX0" fmla="*/ 4256172 w 5734921"/>
              <a:gd name="connsiteY0" fmla="*/ 3360157 h 3364133"/>
              <a:gd name="connsiteX1" fmla="*/ 3965263 w 5734921"/>
              <a:gd name="connsiteY1" fmla="*/ 2459856 h 3364133"/>
              <a:gd name="connsiteX2" fmla="*/ 2657411 w 5734921"/>
              <a:gd name="connsiteY2" fmla="*/ 2487161 h 3364133"/>
              <a:gd name="connsiteX3" fmla="*/ 1935096 w 5734921"/>
              <a:gd name="connsiteY3" fmla="*/ 2856306 h 3364133"/>
              <a:gd name="connsiteX4" fmla="*/ 1360731 w 5734921"/>
              <a:gd name="connsiteY4" fmla="*/ 2845707 h 3364133"/>
              <a:gd name="connsiteX5" fmla="*/ 645941 w 5734921"/>
              <a:gd name="connsiteY5" fmla="*/ 2766365 h 3364133"/>
              <a:gd name="connsiteX6" fmla="*/ 271186 w 5734921"/>
              <a:gd name="connsiteY6" fmla="*/ 2361630 h 3364133"/>
              <a:gd name="connsiteX7" fmla="*/ 16355 w 5734921"/>
              <a:gd name="connsiteY7" fmla="*/ 2016857 h 3364133"/>
              <a:gd name="connsiteX8" fmla="*/ 16355 w 5734921"/>
              <a:gd name="connsiteY8" fmla="*/ 1432241 h 3364133"/>
              <a:gd name="connsiteX9" fmla="*/ 18103 w 5734921"/>
              <a:gd name="connsiteY9" fmla="*/ 1016437 h 3364133"/>
              <a:gd name="connsiteX10" fmla="*/ 335394 w 5734921"/>
              <a:gd name="connsiteY10" fmla="*/ 657369 h 3364133"/>
              <a:gd name="connsiteX11" fmla="*/ 893029 w 5734921"/>
              <a:gd name="connsiteY11" fmla="*/ 370027 h 3364133"/>
              <a:gd name="connsiteX12" fmla="*/ 1410761 w 5734921"/>
              <a:gd name="connsiteY12" fmla="*/ 235004 h 3364133"/>
              <a:gd name="connsiteX13" fmla="*/ 1907614 w 5734921"/>
              <a:gd name="connsiteY13" fmla="*/ 76674 h 3364133"/>
              <a:gd name="connsiteX14" fmla="*/ 2654623 w 5734921"/>
              <a:gd name="connsiteY14" fmla="*/ 8175 h 3364133"/>
              <a:gd name="connsiteX15" fmla="*/ 3526052 w 5734921"/>
              <a:gd name="connsiteY15" fmla="*/ 98243 h 3364133"/>
              <a:gd name="connsiteX16" fmla="*/ 4573605 w 5734921"/>
              <a:gd name="connsiteY16" fmla="*/ 423117 h 3364133"/>
              <a:gd name="connsiteX17" fmla="*/ 5304635 w 5734921"/>
              <a:gd name="connsiteY17" fmla="*/ 303488 h 3364133"/>
              <a:gd name="connsiteX18" fmla="*/ 5727607 w 5734921"/>
              <a:gd name="connsiteY18" fmla="*/ 1102457 h 3364133"/>
              <a:gd name="connsiteX19" fmla="*/ 5652655 w 5734921"/>
              <a:gd name="connsiteY19" fmla="*/ 1821984 h 3364133"/>
              <a:gd name="connsiteX20" fmla="*/ 5506002 w 5734921"/>
              <a:gd name="connsiteY20" fmla="*/ 2400846 h 3364133"/>
              <a:gd name="connsiteX21" fmla="*/ 5047157 w 5734921"/>
              <a:gd name="connsiteY21" fmla="*/ 2542838 h 3364133"/>
              <a:gd name="connsiteX22" fmla="*/ 4894154 w 5734921"/>
              <a:gd name="connsiteY22" fmla="*/ 2545562 h 3364133"/>
              <a:gd name="connsiteX23" fmla="*/ 4933128 w 5734921"/>
              <a:gd name="connsiteY23" fmla="*/ 2521464 h 3364133"/>
              <a:gd name="connsiteX24" fmla="*/ 4730051 w 5734921"/>
              <a:gd name="connsiteY24" fmla="*/ 2453259 h 3364133"/>
              <a:gd name="connsiteX25" fmla="*/ 4817093 w 5734921"/>
              <a:gd name="connsiteY25" fmla="*/ 2621543 h 3364133"/>
              <a:gd name="connsiteX26" fmla="*/ 4256172 w 5734921"/>
              <a:gd name="connsiteY26" fmla="*/ 3360157 h 3364133"/>
              <a:gd name="connsiteX0" fmla="*/ 4256172 w 5734921"/>
              <a:gd name="connsiteY0" fmla="*/ 3360157 h 3364133"/>
              <a:gd name="connsiteX1" fmla="*/ 3965263 w 5734921"/>
              <a:gd name="connsiteY1" fmla="*/ 2459856 h 3364133"/>
              <a:gd name="connsiteX2" fmla="*/ 2657411 w 5734921"/>
              <a:gd name="connsiteY2" fmla="*/ 2487161 h 3364133"/>
              <a:gd name="connsiteX3" fmla="*/ 1935096 w 5734921"/>
              <a:gd name="connsiteY3" fmla="*/ 2856306 h 3364133"/>
              <a:gd name="connsiteX4" fmla="*/ 1360731 w 5734921"/>
              <a:gd name="connsiteY4" fmla="*/ 2845707 h 3364133"/>
              <a:gd name="connsiteX5" fmla="*/ 645941 w 5734921"/>
              <a:gd name="connsiteY5" fmla="*/ 2766365 h 3364133"/>
              <a:gd name="connsiteX6" fmla="*/ 271186 w 5734921"/>
              <a:gd name="connsiteY6" fmla="*/ 2361630 h 3364133"/>
              <a:gd name="connsiteX7" fmla="*/ 16355 w 5734921"/>
              <a:gd name="connsiteY7" fmla="*/ 2016857 h 3364133"/>
              <a:gd name="connsiteX8" fmla="*/ 16355 w 5734921"/>
              <a:gd name="connsiteY8" fmla="*/ 1432241 h 3364133"/>
              <a:gd name="connsiteX9" fmla="*/ 18103 w 5734921"/>
              <a:gd name="connsiteY9" fmla="*/ 1016437 h 3364133"/>
              <a:gd name="connsiteX10" fmla="*/ 335394 w 5734921"/>
              <a:gd name="connsiteY10" fmla="*/ 657369 h 3364133"/>
              <a:gd name="connsiteX11" fmla="*/ 893029 w 5734921"/>
              <a:gd name="connsiteY11" fmla="*/ 370027 h 3364133"/>
              <a:gd name="connsiteX12" fmla="*/ 1410761 w 5734921"/>
              <a:gd name="connsiteY12" fmla="*/ 235004 h 3364133"/>
              <a:gd name="connsiteX13" fmla="*/ 1907614 w 5734921"/>
              <a:gd name="connsiteY13" fmla="*/ 76674 h 3364133"/>
              <a:gd name="connsiteX14" fmla="*/ 2654623 w 5734921"/>
              <a:gd name="connsiteY14" fmla="*/ 8175 h 3364133"/>
              <a:gd name="connsiteX15" fmla="*/ 3526052 w 5734921"/>
              <a:gd name="connsiteY15" fmla="*/ 98243 h 3364133"/>
              <a:gd name="connsiteX16" fmla="*/ 4573605 w 5734921"/>
              <a:gd name="connsiteY16" fmla="*/ 423117 h 3364133"/>
              <a:gd name="connsiteX17" fmla="*/ 5304635 w 5734921"/>
              <a:gd name="connsiteY17" fmla="*/ 303488 h 3364133"/>
              <a:gd name="connsiteX18" fmla="*/ 5727607 w 5734921"/>
              <a:gd name="connsiteY18" fmla="*/ 1102457 h 3364133"/>
              <a:gd name="connsiteX19" fmla="*/ 5652655 w 5734921"/>
              <a:gd name="connsiteY19" fmla="*/ 1821984 h 3364133"/>
              <a:gd name="connsiteX20" fmla="*/ 5506002 w 5734921"/>
              <a:gd name="connsiteY20" fmla="*/ 2400846 h 3364133"/>
              <a:gd name="connsiteX21" fmla="*/ 5047157 w 5734921"/>
              <a:gd name="connsiteY21" fmla="*/ 2542838 h 3364133"/>
              <a:gd name="connsiteX22" fmla="*/ 4894154 w 5734921"/>
              <a:gd name="connsiteY22" fmla="*/ 2545562 h 3364133"/>
              <a:gd name="connsiteX23" fmla="*/ 4933128 w 5734921"/>
              <a:gd name="connsiteY23" fmla="*/ 2521464 h 3364133"/>
              <a:gd name="connsiteX24" fmla="*/ 4928171 w 5734921"/>
              <a:gd name="connsiteY24" fmla="*/ 2571916 h 3364133"/>
              <a:gd name="connsiteX25" fmla="*/ 4817093 w 5734921"/>
              <a:gd name="connsiteY25" fmla="*/ 2621543 h 3364133"/>
              <a:gd name="connsiteX26" fmla="*/ 4256172 w 5734921"/>
              <a:gd name="connsiteY26" fmla="*/ 3360157 h 3364133"/>
              <a:gd name="connsiteX0" fmla="*/ 4570965 w 5734921"/>
              <a:gd name="connsiteY0" fmla="*/ 3526888 h 3530268"/>
              <a:gd name="connsiteX1" fmla="*/ 3965263 w 5734921"/>
              <a:gd name="connsiteY1" fmla="*/ 2459856 h 3530268"/>
              <a:gd name="connsiteX2" fmla="*/ 2657411 w 5734921"/>
              <a:gd name="connsiteY2" fmla="*/ 2487161 h 3530268"/>
              <a:gd name="connsiteX3" fmla="*/ 1935096 w 5734921"/>
              <a:gd name="connsiteY3" fmla="*/ 2856306 h 3530268"/>
              <a:gd name="connsiteX4" fmla="*/ 1360731 w 5734921"/>
              <a:gd name="connsiteY4" fmla="*/ 2845707 h 3530268"/>
              <a:gd name="connsiteX5" fmla="*/ 645941 w 5734921"/>
              <a:gd name="connsiteY5" fmla="*/ 2766365 h 3530268"/>
              <a:gd name="connsiteX6" fmla="*/ 271186 w 5734921"/>
              <a:gd name="connsiteY6" fmla="*/ 2361630 h 3530268"/>
              <a:gd name="connsiteX7" fmla="*/ 16355 w 5734921"/>
              <a:gd name="connsiteY7" fmla="*/ 2016857 h 3530268"/>
              <a:gd name="connsiteX8" fmla="*/ 16355 w 5734921"/>
              <a:gd name="connsiteY8" fmla="*/ 1432241 h 3530268"/>
              <a:gd name="connsiteX9" fmla="*/ 18103 w 5734921"/>
              <a:gd name="connsiteY9" fmla="*/ 1016437 h 3530268"/>
              <a:gd name="connsiteX10" fmla="*/ 335394 w 5734921"/>
              <a:gd name="connsiteY10" fmla="*/ 657369 h 3530268"/>
              <a:gd name="connsiteX11" fmla="*/ 893029 w 5734921"/>
              <a:gd name="connsiteY11" fmla="*/ 370027 h 3530268"/>
              <a:gd name="connsiteX12" fmla="*/ 1410761 w 5734921"/>
              <a:gd name="connsiteY12" fmla="*/ 235004 h 3530268"/>
              <a:gd name="connsiteX13" fmla="*/ 1907614 w 5734921"/>
              <a:gd name="connsiteY13" fmla="*/ 76674 h 3530268"/>
              <a:gd name="connsiteX14" fmla="*/ 2654623 w 5734921"/>
              <a:gd name="connsiteY14" fmla="*/ 8175 h 3530268"/>
              <a:gd name="connsiteX15" fmla="*/ 3526052 w 5734921"/>
              <a:gd name="connsiteY15" fmla="*/ 98243 h 3530268"/>
              <a:gd name="connsiteX16" fmla="*/ 4573605 w 5734921"/>
              <a:gd name="connsiteY16" fmla="*/ 423117 h 3530268"/>
              <a:gd name="connsiteX17" fmla="*/ 5304635 w 5734921"/>
              <a:gd name="connsiteY17" fmla="*/ 303488 h 3530268"/>
              <a:gd name="connsiteX18" fmla="*/ 5727607 w 5734921"/>
              <a:gd name="connsiteY18" fmla="*/ 1102457 h 3530268"/>
              <a:gd name="connsiteX19" fmla="*/ 5652655 w 5734921"/>
              <a:gd name="connsiteY19" fmla="*/ 1821984 h 3530268"/>
              <a:gd name="connsiteX20" fmla="*/ 5506002 w 5734921"/>
              <a:gd name="connsiteY20" fmla="*/ 2400846 h 3530268"/>
              <a:gd name="connsiteX21" fmla="*/ 5047157 w 5734921"/>
              <a:gd name="connsiteY21" fmla="*/ 2542838 h 3530268"/>
              <a:gd name="connsiteX22" fmla="*/ 4894154 w 5734921"/>
              <a:gd name="connsiteY22" fmla="*/ 2545562 h 3530268"/>
              <a:gd name="connsiteX23" fmla="*/ 4933128 w 5734921"/>
              <a:gd name="connsiteY23" fmla="*/ 2521464 h 3530268"/>
              <a:gd name="connsiteX24" fmla="*/ 4928171 w 5734921"/>
              <a:gd name="connsiteY24" fmla="*/ 2571916 h 3530268"/>
              <a:gd name="connsiteX25" fmla="*/ 4817093 w 5734921"/>
              <a:gd name="connsiteY25" fmla="*/ 2621543 h 3530268"/>
              <a:gd name="connsiteX26" fmla="*/ 4570965 w 5734921"/>
              <a:gd name="connsiteY26" fmla="*/ 3526888 h 3530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34921" h="3530268">
                <a:moveTo>
                  <a:pt x="4570965" y="3526888"/>
                </a:moveTo>
                <a:cubicBezTo>
                  <a:pt x="4451853" y="3597629"/>
                  <a:pt x="4545149" y="2535356"/>
                  <a:pt x="3965263" y="2459856"/>
                </a:cubicBezTo>
                <a:cubicBezTo>
                  <a:pt x="3696263" y="2348259"/>
                  <a:pt x="2995772" y="2421086"/>
                  <a:pt x="2657411" y="2487161"/>
                </a:cubicBezTo>
                <a:cubicBezTo>
                  <a:pt x="2319050" y="2553236"/>
                  <a:pt x="2148669" y="2830450"/>
                  <a:pt x="1935096" y="2856306"/>
                </a:cubicBezTo>
                <a:lnTo>
                  <a:pt x="1360731" y="2845707"/>
                </a:lnTo>
                <a:cubicBezTo>
                  <a:pt x="560989" y="2732732"/>
                  <a:pt x="827532" y="2847045"/>
                  <a:pt x="645941" y="2766365"/>
                </a:cubicBezTo>
                <a:cubicBezTo>
                  <a:pt x="464350" y="2685685"/>
                  <a:pt x="371120" y="2464063"/>
                  <a:pt x="271186" y="2361630"/>
                </a:cubicBezTo>
                <a:cubicBezTo>
                  <a:pt x="62114" y="2210997"/>
                  <a:pt x="58827" y="2171755"/>
                  <a:pt x="16355" y="2016857"/>
                </a:cubicBezTo>
                <a:cubicBezTo>
                  <a:pt x="-26117" y="1861959"/>
                  <a:pt x="48834" y="1592136"/>
                  <a:pt x="16355" y="1432241"/>
                </a:cubicBezTo>
                <a:cubicBezTo>
                  <a:pt x="-16124" y="1272346"/>
                  <a:pt x="8110" y="1173834"/>
                  <a:pt x="18103" y="1016437"/>
                </a:cubicBezTo>
                <a:cubicBezTo>
                  <a:pt x="28096" y="859040"/>
                  <a:pt x="262942" y="829756"/>
                  <a:pt x="335394" y="657369"/>
                </a:cubicBezTo>
                <a:cubicBezTo>
                  <a:pt x="407846" y="484982"/>
                  <a:pt x="771763" y="443900"/>
                  <a:pt x="893029" y="370027"/>
                </a:cubicBezTo>
                <a:cubicBezTo>
                  <a:pt x="1014295" y="296154"/>
                  <a:pt x="1241664" y="283896"/>
                  <a:pt x="1410761" y="235004"/>
                </a:cubicBezTo>
                <a:cubicBezTo>
                  <a:pt x="1579859" y="186112"/>
                  <a:pt x="1599162" y="82749"/>
                  <a:pt x="1907614" y="76674"/>
                </a:cubicBezTo>
                <a:cubicBezTo>
                  <a:pt x="2216066" y="70599"/>
                  <a:pt x="2379803" y="60641"/>
                  <a:pt x="2654623" y="8175"/>
                </a:cubicBezTo>
                <a:cubicBezTo>
                  <a:pt x="2929443" y="-44291"/>
                  <a:pt x="3267182" y="175994"/>
                  <a:pt x="3526052" y="98243"/>
                </a:cubicBezTo>
                <a:cubicBezTo>
                  <a:pt x="3784922" y="20492"/>
                  <a:pt x="4277175" y="388910"/>
                  <a:pt x="4573605" y="423117"/>
                </a:cubicBezTo>
                <a:cubicBezTo>
                  <a:pt x="4870036" y="457325"/>
                  <a:pt x="5063833" y="45855"/>
                  <a:pt x="5304635" y="303488"/>
                </a:cubicBezTo>
                <a:cubicBezTo>
                  <a:pt x="5545437" y="561121"/>
                  <a:pt x="5702624" y="812647"/>
                  <a:pt x="5727607" y="1102457"/>
                </a:cubicBezTo>
                <a:cubicBezTo>
                  <a:pt x="5752590" y="1392267"/>
                  <a:pt x="5710117" y="1659590"/>
                  <a:pt x="5652655" y="1821984"/>
                </a:cubicBezTo>
                <a:cubicBezTo>
                  <a:pt x="5595193" y="1984378"/>
                  <a:pt x="5627238" y="2311781"/>
                  <a:pt x="5506002" y="2400846"/>
                </a:cubicBezTo>
                <a:cubicBezTo>
                  <a:pt x="5384766" y="2489912"/>
                  <a:pt x="5189563" y="2522851"/>
                  <a:pt x="5047157" y="2542838"/>
                </a:cubicBezTo>
                <a:cubicBezTo>
                  <a:pt x="4904751" y="2562825"/>
                  <a:pt x="5045239" y="2597152"/>
                  <a:pt x="4894154" y="2545562"/>
                </a:cubicBezTo>
                <a:cubicBezTo>
                  <a:pt x="4941189" y="2527874"/>
                  <a:pt x="5113820" y="2462291"/>
                  <a:pt x="4933128" y="2521464"/>
                </a:cubicBezTo>
                <a:cubicBezTo>
                  <a:pt x="4918478" y="2520206"/>
                  <a:pt x="4929730" y="2577837"/>
                  <a:pt x="4928171" y="2571916"/>
                </a:cubicBezTo>
                <a:cubicBezTo>
                  <a:pt x="4926612" y="2565995"/>
                  <a:pt x="4868133" y="2433666"/>
                  <a:pt x="4817093" y="2621543"/>
                </a:cubicBezTo>
                <a:cubicBezTo>
                  <a:pt x="4630119" y="2867748"/>
                  <a:pt x="4757939" y="3280683"/>
                  <a:pt x="4570965" y="352688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Воображение это – психически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 познавательный процесс создания новых образов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путём переработки материалов восприятия и представлений, полученных в прошлом опыте. </a:t>
            </a:r>
          </a:p>
        </p:txBody>
      </p:sp>
      <p:pic>
        <p:nvPicPr>
          <p:cNvPr id="15" name="Рисунок 14" descr="Развитие воображения у детей до з-х лет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1842" y="540743"/>
            <a:ext cx="1534968" cy="16238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 descr="DSC02242"/>
          <p:cNvPicPr/>
          <p:nvPr/>
        </p:nvPicPr>
        <p:blipFill rotWithShape="1">
          <a:blip r:embed="rId6" cstate="print"/>
          <a:srcRect l="18402" t="16872"/>
          <a:stretch/>
        </p:blipFill>
        <p:spPr bwMode="auto">
          <a:xfrm>
            <a:off x="2957771" y="4357694"/>
            <a:ext cx="2952462" cy="21510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92184" y="399388"/>
            <a:ext cx="2593615" cy="17031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Киров фотограф. Девочка в одеяле в детском саду.Фотопортрет. 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6758" y="2270272"/>
            <a:ext cx="2976570" cy="3826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2522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анек\Documents\мама\Мои рисунки\Фон\Bl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171411"/>
            <a:ext cx="8678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 </a:t>
            </a:r>
          </a:p>
        </p:txBody>
      </p:sp>
      <p:pic>
        <p:nvPicPr>
          <p:cNvPr id="16" name="Рисунок 15" descr="Копия 710b8898bb10"/>
          <p:cNvPicPr/>
          <p:nvPr/>
        </p:nvPicPr>
        <p:blipFill>
          <a:blip r:embed="rId3" cstate="print"/>
          <a:srcRect t="926" r="23529" b="2778"/>
          <a:stretch>
            <a:fillRect/>
          </a:stretch>
        </p:blipFill>
        <p:spPr bwMode="auto">
          <a:xfrm>
            <a:off x="74808" y="4214818"/>
            <a:ext cx="1928826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1403648" y="2159816"/>
            <a:ext cx="6768752" cy="2483630"/>
          </a:xfrm>
          <a:prstGeom prst="flowChartAlternateProcess">
            <a:avLst/>
          </a:prstGeom>
          <a:solidFill>
            <a:srgbClr val="D3399C"/>
          </a:solidFill>
          <a:ln>
            <a:solidFill>
              <a:srgbClr val="D33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1877324" y="2258633"/>
            <a:ext cx="5867176" cy="2528309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59710"/>
              <a:gd name="connsiteX1" fmla="*/ 5659 w 43256"/>
              <a:gd name="connsiteY1" fmla="*/ 6766 h 59710"/>
              <a:gd name="connsiteX2" fmla="*/ 14041 w 43256"/>
              <a:gd name="connsiteY2" fmla="*/ 5061 h 59710"/>
              <a:gd name="connsiteX3" fmla="*/ 22492 w 43256"/>
              <a:gd name="connsiteY3" fmla="*/ 3291 h 59710"/>
              <a:gd name="connsiteX4" fmla="*/ 25785 w 43256"/>
              <a:gd name="connsiteY4" fmla="*/ 59 h 59710"/>
              <a:gd name="connsiteX5" fmla="*/ 29869 w 43256"/>
              <a:gd name="connsiteY5" fmla="*/ 2340 h 59710"/>
              <a:gd name="connsiteX6" fmla="*/ 35499 w 43256"/>
              <a:gd name="connsiteY6" fmla="*/ 549 h 59710"/>
              <a:gd name="connsiteX7" fmla="*/ 38354 w 43256"/>
              <a:gd name="connsiteY7" fmla="*/ 5435 h 59710"/>
              <a:gd name="connsiteX8" fmla="*/ 42018 w 43256"/>
              <a:gd name="connsiteY8" fmla="*/ 10177 h 59710"/>
              <a:gd name="connsiteX9" fmla="*/ 41854 w 43256"/>
              <a:gd name="connsiteY9" fmla="*/ 15319 h 59710"/>
              <a:gd name="connsiteX10" fmla="*/ 43052 w 43256"/>
              <a:gd name="connsiteY10" fmla="*/ 23181 h 59710"/>
              <a:gd name="connsiteX11" fmla="*/ 37440 w 43256"/>
              <a:gd name="connsiteY11" fmla="*/ 30063 h 59710"/>
              <a:gd name="connsiteX12" fmla="*/ 35431 w 43256"/>
              <a:gd name="connsiteY12" fmla="*/ 35960 h 59710"/>
              <a:gd name="connsiteX13" fmla="*/ 28591 w 43256"/>
              <a:gd name="connsiteY13" fmla="*/ 36674 h 59710"/>
              <a:gd name="connsiteX14" fmla="*/ 23703 w 43256"/>
              <a:gd name="connsiteY14" fmla="*/ 42965 h 59710"/>
              <a:gd name="connsiteX15" fmla="*/ 16516 w 43256"/>
              <a:gd name="connsiteY15" fmla="*/ 39125 h 59710"/>
              <a:gd name="connsiteX16" fmla="*/ 5840 w 43256"/>
              <a:gd name="connsiteY16" fmla="*/ 35331 h 59710"/>
              <a:gd name="connsiteX17" fmla="*/ 1146 w 43256"/>
              <a:gd name="connsiteY17" fmla="*/ 31109 h 59710"/>
              <a:gd name="connsiteX18" fmla="*/ 2149 w 43256"/>
              <a:gd name="connsiteY18" fmla="*/ 25410 h 59710"/>
              <a:gd name="connsiteX19" fmla="*/ 31 w 43256"/>
              <a:gd name="connsiteY19" fmla="*/ 19563 h 59710"/>
              <a:gd name="connsiteX20" fmla="*/ 3899 w 43256"/>
              <a:gd name="connsiteY20" fmla="*/ 14366 h 59710"/>
              <a:gd name="connsiteX21" fmla="*/ 3936 w 43256"/>
              <a:gd name="connsiteY21" fmla="*/ 14229 h 59710"/>
              <a:gd name="connsiteX0" fmla="*/ 4729 w 43256"/>
              <a:gd name="connsiteY0" fmla="*/ 26036 h 59710"/>
              <a:gd name="connsiteX1" fmla="*/ 2196 w 43256"/>
              <a:gd name="connsiteY1" fmla="*/ 25239 h 59710"/>
              <a:gd name="connsiteX2" fmla="*/ 6964 w 43256"/>
              <a:gd name="connsiteY2" fmla="*/ 34758 h 59710"/>
              <a:gd name="connsiteX3" fmla="*/ 5856 w 43256"/>
              <a:gd name="connsiteY3" fmla="*/ 35139 h 59710"/>
              <a:gd name="connsiteX4" fmla="*/ 10022 w 43256"/>
              <a:gd name="connsiteY4" fmla="*/ 59710 h 59710"/>
              <a:gd name="connsiteX5" fmla="*/ 15846 w 43256"/>
              <a:gd name="connsiteY5" fmla="*/ 37209 h 59710"/>
              <a:gd name="connsiteX6" fmla="*/ 28863 w 43256"/>
              <a:gd name="connsiteY6" fmla="*/ 34610 h 59710"/>
              <a:gd name="connsiteX7" fmla="*/ 28596 w 43256"/>
              <a:gd name="connsiteY7" fmla="*/ 36519 h 59710"/>
              <a:gd name="connsiteX8" fmla="*/ 34165 w 43256"/>
              <a:gd name="connsiteY8" fmla="*/ 22813 h 59710"/>
              <a:gd name="connsiteX9" fmla="*/ 37416 w 43256"/>
              <a:gd name="connsiteY9" fmla="*/ 29949 h 59710"/>
              <a:gd name="connsiteX10" fmla="*/ 41834 w 43256"/>
              <a:gd name="connsiteY10" fmla="*/ 15213 h 59710"/>
              <a:gd name="connsiteX11" fmla="*/ 40386 w 43256"/>
              <a:gd name="connsiteY11" fmla="*/ 17889 h 59710"/>
              <a:gd name="connsiteX12" fmla="*/ 38360 w 43256"/>
              <a:gd name="connsiteY12" fmla="*/ 5285 h 59710"/>
              <a:gd name="connsiteX13" fmla="*/ 38436 w 43256"/>
              <a:gd name="connsiteY13" fmla="*/ 6549 h 59710"/>
              <a:gd name="connsiteX14" fmla="*/ 29114 w 43256"/>
              <a:gd name="connsiteY14" fmla="*/ 3811 h 59710"/>
              <a:gd name="connsiteX15" fmla="*/ 29856 w 43256"/>
              <a:gd name="connsiteY15" fmla="*/ 2199 h 59710"/>
              <a:gd name="connsiteX16" fmla="*/ 22177 w 43256"/>
              <a:gd name="connsiteY16" fmla="*/ 4579 h 59710"/>
              <a:gd name="connsiteX17" fmla="*/ 22536 w 43256"/>
              <a:gd name="connsiteY17" fmla="*/ 3189 h 59710"/>
              <a:gd name="connsiteX18" fmla="*/ 14036 w 43256"/>
              <a:gd name="connsiteY18" fmla="*/ 5051 h 59710"/>
              <a:gd name="connsiteX19" fmla="*/ 15336 w 43256"/>
              <a:gd name="connsiteY19" fmla="*/ 6399 h 59710"/>
              <a:gd name="connsiteX20" fmla="*/ 4163 w 43256"/>
              <a:gd name="connsiteY20" fmla="*/ 15648 h 59710"/>
              <a:gd name="connsiteX21" fmla="*/ 3936 w 43256"/>
              <a:gd name="connsiteY21" fmla="*/ 14229 h 59710"/>
              <a:gd name="connsiteX0" fmla="*/ 3936 w 43256"/>
              <a:gd name="connsiteY0" fmla="*/ 14229 h 59756"/>
              <a:gd name="connsiteX1" fmla="*/ 5659 w 43256"/>
              <a:gd name="connsiteY1" fmla="*/ 6766 h 59756"/>
              <a:gd name="connsiteX2" fmla="*/ 14041 w 43256"/>
              <a:gd name="connsiteY2" fmla="*/ 5061 h 59756"/>
              <a:gd name="connsiteX3" fmla="*/ 22492 w 43256"/>
              <a:gd name="connsiteY3" fmla="*/ 3291 h 59756"/>
              <a:gd name="connsiteX4" fmla="*/ 25785 w 43256"/>
              <a:gd name="connsiteY4" fmla="*/ 59 h 59756"/>
              <a:gd name="connsiteX5" fmla="*/ 29869 w 43256"/>
              <a:gd name="connsiteY5" fmla="*/ 2340 h 59756"/>
              <a:gd name="connsiteX6" fmla="*/ 35499 w 43256"/>
              <a:gd name="connsiteY6" fmla="*/ 549 h 59756"/>
              <a:gd name="connsiteX7" fmla="*/ 38354 w 43256"/>
              <a:gd name="connsiteY7" fmla="*/ 5435 h 59756"/>
              <a:gd name="connsiteX8" fmla="*/ 42018 w 43256"/>
              <a:gd name="connsiteY8" fmla="*/ 10177 h 59756"/>
              <a:gd name="connsiteX9" fmla="*/ 41854 w 43256"/>
              <a:gd name="connsiteY9" fmla="*/ 15319 h 59756"/>
              <a:gd name="connsiteX10" fmla="*/ 43052 w 43256"/>
              <a:gd name="connsiteY10" fmla="*/ 23181 h 59756"/>
              <a:gd name="connsiteX11" fmla="*/ 37440 w 43256"/>
              <a:gd name="connsiteY11" fmla="*/ 30063 h 59756"/>
              <a:gd name="connsiteX12" fmla="*/ 35431 w 43256"/>
              <a:gd name="connsiteY12" fmla="*/ 35960 h 59756"/>
              <a:gd name="connsiteX13" fmla="*/ 28591 w 43256"/>
              <a:gd name="connsiteY13" fmla="*/ 36674 h 59756"/>
              <a:gd name="connsiteX14" fmla="*/ 11117 w 43256"/>
              <a:gd name="connsiteY14" fmla="*/ 59724 h 59756"/>
              <a:gd name="connsiteX15" fmla="*/ 16516 w 43256"/>
              <a:gd name="connsiteY15" fmla="*/ 39125 h 59756"/>
              <a:gd name="connsiteX16" fmla="*/ 5840 w 43256"/>
              <a:gd name="connsiteY16" fmla="*/ 35331 h 59756"/>
              <a:gd name="connsiteX17" fmla="*/ 1146 w 43256"/>
              <a:gd name="connsiteY17" fmla="*/ 31109 h 59756"/>
              <a:gd name="connsiteX18" fmla="*/ 2149 w 43256"/>
              <a:gd name="connsiteY18" fmla="*/ 25410 h 59756"/>
              <a:gd name="connsiteX19" fmla="*/ 31 w 43256"/>
              <a:gd name="connsiteY19" fmla="*/ 19563 h 59756"/>
              <a:gd name="connsiteX20" fmla="*/ 3899 w 43256"/>
              <a:gd name="connsiteY20" fmla="*/ 14366 h 59756"/>
              <a:gd name="connsiteX21" fmla="*/ 3936 w 43256"/>
              <a:gd name="connsiteY21" fmla="*/ 14229 h 59756"/>
              <a:gd name="connsiteX0" fmla="*/ 4729 w 43256"/>
              <a:gd name="connsiteY0" fmla="*/ 26036 h 59756"/>
              <a:gd name="connsiteX1" fmla="*/ 2196 w 43256"/>
              <a:gd name="connsiteY1" fmla="*/ 25239 h 59756"/>
              <a:gd name="connsiteX2" fmla="*/ 6964 w 43256"/>
              <a:gd name="connsiteY2" fmla="*/ 34758 h 59756"/>
              <a:gd name="connsiteX3" fmla="*/ 5856 w 43256"/>
              <a:gd name="connsiteY3" fmla="*/ 35139 h 59756"/>
              <a:gd name="connsiteX4" fmla="*/ 10022 w 43256"/>
              <a:gd name="connsiteY4" fmla="*/ 59710 h 59756"/>
              <a:gd name="connsiteX5" fmla="*/ 15846 w 43256"/>
              <a:gd name="connsiteY5" fmla="*/ 37209 h 59756"/>
              <a:gd name="connsiteX6" fmla="*/ 28863 w 43256"/>
              <a:gd name="connsiteY6" fmla="*/ 34610 h 59756"/>
              <a:gd name="connsiteX7" fmla="*/ 28596 w 43256"/>
              <a:gd name="connsiteY7" fmla="*/ 36519 h 59756"/>
              <a:gd name="connsiteX8" fmla="*/ 34165 w 43256"/>
              <a:gd name="connsiteY8" fmla="*/ 22813 h 59756"/>
              <a:gd name="connsiteX9" fmla="*/ 37416 w 43256"/>
              <a:gd name="connsiteY9" fmla="*/ 29949 h 59756"/>
              <a:gd name="connsiteX10" fmla="*/ 41834 w 43256"/>
              <a:gd name="connsiteY10" fmla="*/ 15213 h 59756"/>
              <a:gd name="connsiteX11" fmla="*/ 40386 w 43256"/>
              <a:gd name="connsiteY11" fmla="*/ 17889 h 59756"/>
              <a:gd name="connsiteX12" fmla="*/ 38360 w 43256"/>
              <a:gd name="connsiteY12" fmla="*/ 5285 h 59756"/>
              <a:gd name="connsiteX13" fmla="*/ 38436 w 43256"/>
              <a:gd name="connsiteY13" fmla="*/ 6549 h 59756"/>
              <a:gd name="connsiteX14" fmla="*/ 29114 w 43256"/>
              <a:gd name="connsiteY14" fmla="*/ 3811 h 59756"/>
              <a:gd name="connsiteX15" fmla="*/ 29856 w 43256"/>
              <a:gd name="connsiteY15" fmla="*/ 2199 h 59756"/>
              <a:gd name="connsiteX16" fmla="*/ 22177 w 43256"/>
              <a:gd name="connsiteY16" fmla="*/ 4579 h 59756"/>
              <a:gd name="connsiteX17" fmla="*/ 22536 w 43256"/>
              <a:gd name="connsiteY17" fmla="*/ 3189 h 59756"/>
              <a:gd name="connsiteX18" fmla="*/ 14036 w 43256"/>
              <a:gd name="connsiteY18" fmla="*/ 5051 h 59756"/>
              <a:gd name="connsiteX19" fmla="*/ 15336 w 43256"/>
              <a:gd name="connsiteY19" fmla="*/ 6399 h 59756"/>
              <a:gd name="connsiteX20" fmla="*/ 4163 w 43256"/>
              <a:gd name="connsiteY20" fmla="*/ 15648 h 59756"/>
              <a:gd name="connsiteX21" fmla="*/ 3936 w 43256"/>
              <a:gd name="connsiteY21" fmla="*/ 14229 h 59756"/>
              <a:gd name="connsiteX0" fmla="*/ 3936 w 43256"/>
              <a:gd name="connsiteY0" fmla="*/ 14229 h 59756"/>
              <a:gd name="connsiteX1" fmla="*/ 5659 w 43256"/>
              <a:gd name="connsiteY1" fmla="*/ 6766 h 59756"/>
              <a:gd name="connsiteX2" fmla="*/ 14041 w 43256"/>
              <a:gd name="connsiteY2" fmla="*/ 5061 h 59756"/>
              <a:gd name="connsiteX3" fmla="*/ 22492 w 43256"/>
              <a:gd name="connsiteY3" fmla="*/ 3291 h 59756"/>
              <a:gd name="connsiteX4" fmla="*/ 25785 w 43256"/>
              <a:gd name="connsiteY4" fmla="*/ 59 h 59756"/>
              <a:gd name="connsiteX5" fmla="*/ 29869 w 43256"/>
              <a:gd name="connsiteY5" fmla="*/ 2340 h 59756"/>
              <a:gd name="connsiteX6" fmla="*/ 35499 w 43256"/>
              <a:gd name="connsiteY6" fmla="*/ 549 h 59756"/>
              <a:gd name="connsiteX7" fmla="*/ 38354 w 43256"/>
              <a:gd name="connsiteY7" fmla="*/ 5435 h 59756"/>
              <a:gd name="connsiteX8" fmla="*/ 42018 w 43256"/>
              <a:gd name="connsiteY8" fmla="*/ 10177 h 59756"/>
              <a:gd name="connsiteX9" fmla="*/ 41854 w 43256"/>
              <a:gd name="connsiteY9" fmla="*/ 15319 h 59756"/>
              <a:gd name="connsiteX10" fmla="*/ 43052 w 43256"/>
              <a:gd name="connsiteY10" fmla="*/ 23181 h 59756"/>
              <a:gd name="connsiteX11" fmla="*/ 37440 w 43256"/>
              <a:gd name="connsiteY11" fmla="*/ 30063 h 59756"/>
              <a:gd name="connsiteX12" fmla="*/ 35431 w 43256"/>
              <a:gd name="connsiteY12" fmla="*/ 35960 h 59756"/>
              <a:gd name="connsiteX13" fmla="*/ 28591 w 43256"/>
              <a:gd name="connsiteY13" fmla="*/ 36674 h 59756"/>
              <a:gd name="connsiteX14" fmla="*/ 11117 w 43256"/>
              <a:gd name="connsiteY14" fmla="*/ 59724 h 59756"/>
              <a:gd name="connsiteX15" fmla="*/ 16516 w 43256"/>
              <a:gd name="connsiteY15" fmla="*/ 39125 h 59756"/>
              <a:gd name="connsiteX16" fmla="*/ 5840 w 43256"/>
              <a:gd name="connsiteY16" fmla="*/ 35331 h 59756"/>
              <a:gd name="connsiteX17" fmla="*/ 1146 w 43256"/>
              <a:gd name="connsiteY17" fmla="*/ 31109 h 59756"/>
              <a:gd name="connsiteX18" fmla="*/ 2149 w 43256"/>
              <a:gd name="connsiteY18" fmla="*/ 25410 h 59756"/>
              <a:gd name="connsiteX19" fmla="*/ 31 w 43256"/>
              <a:gd name="connsiteY19" fmla="*/ 19563 h 59756"/>
              <a:gd name="connsiteX20" fmla="*/ 3899 w 43256"/>
              <a:gd name="connsiteY20" fmla="*/ 14366 h 59756"/>
              <a:gd name="connsiteX21" fmla="*/ 3936 w 43256"/>
              <a:gd name="connsiteY21" fmla="*/ 14229 h 59756"/>
              <a:gd name="connsiteX0" fmla="*/ 4729 w 43256"/>
              <a:gd name="connsiteY0" fmla="*/ 26036 h 59756"/>
              <a:gd name="connsiteX1" fmla="*/ 2196 w 43256"/>
              <a:gd name="connsiteY1" fmla="*/ 25239 h 59756"/>
              <a:gd name="connsiteX2" fmla="*/ 6964 w 43256"/>
              <a:gd name="connsiteY2" fmla="*/ 34758 h 59756"/>
              <a:gd name="connsiteX3" fmla="*/ 5856 w 43256"/>
              <a:gd name="connsiteY3" fmla="*/ 35139 h 59756"/>
              <a:gd name="connsiteX4" fmla="*/ 10022 w 43256"/>
              <a:gd name="connsiteY4" fmla="*/ 59710 h 59756"/>
              <a:gd name="connsiteX5" fmla="*/ 15846 w 43256"/>
              <a:gd name="connsiteY5" fmla="*/ 37209 h 59756"/>
              <a:gd name="connsiteX6" fmla="*/ 28863 w 43256"/>
              <a:gd name="connsiteY6" fmla="*/ 34610 h 59756"/>
              <a:gd name="connsiteX7" fmla="*/ 28596 w 43256"/>
              <a:gd name="connsiteY7" fmla="*/ 44387 h 59756"/>
              <a:gd name="connsiteX8" fmla="*/ 34165 w 43256"/>
              <a:gd name="connsiteY8" fmla="*/ 22813 h 59756"/>
              <a:gd name="connsiteX9" fmla="*/ 37416 w 43256"/>
              <a:gd name="connsiteY9" fmla="*/ 29949 h 59756"/>
              <a:gd name="connsiteX10" fmla="*/ 41834 w 43256"/>
              <a:gd name="connsiteY10" fmla="*/ 15213 h 59756"/>
              <a:gd name="connsiteX11" fmla="*/ 40386 w 43256"/>
              <a:gd name="connsiteY11" fmla="*/ 17889 h 59756"/>
              <a:gd name="connsiteX12" fmla="*/ 38360 w 43256"/>
              <a:gd name="connsiteY12" fmla="*/ 5285 h 59756"/>
              <a:gd name="connsiteX13" fmla="*/ 38436 w 43256"/>
              <a:gd name="connsiteY13" fmla="*/ 6549 h 59756"/>
              <a:gd name="connsiteX14" fmla="*/ 29114 w 43256"/>
              <a:gd name="connsiteY14" fmla="*/ 3811 h 59756"/>
              <a:gd name="connsiteX15" fmla="*/ 29856 w 43256"/>
              <a:gd name="connsiteY15" fmla="*/ 2199 h 59756"/>
              <a:gd name="connsiteX16" fmla="*/ 22177 w 43256"/>
              <a:gd name="connsiteY16" fmla="*/ 4579 h 59756"/>
              <a:gd name="connsiteX17" fmla="*/ 22536 w 43256"/>
              <a:gd name="connsiteY17" fmla="*/ 3189 h 59756"/>
              <a:gd name="connsiteX18" fmla="*/ 14036 w 43256"/>
              <a:gd name="connsiteY18" fmla="*/ 5051 h 59756"/>
              <a:gd name="connsiteX19" fmla="*/ 15336 w 43256"/>
              <a:gd name="connsiteY19" fmla="*/ 6399 h 59756"/>
              <a:gd name="connsiteX20" fmla="*/ 4163 w 43256"/>
              <a:gd name="connsiteY20" fmla="*/ 15648 h 59756"/>
              <a:gd name="connsiteX21" fmla="*/ 3936 w 43256"/>
              <a:gd name="connsiteY21" fmla="*/ 14229 h 59756"/>
              <a:gd name="connsiteX0" fmla="*/ 3936 w 43256"/>
              <a:gd name="connsiteY0" fmla="*/ 14229 h 59756"/>
              <a:gd name="connsiteX1" fmla="*/ 5659 w 43256"/>
              <a:gd name="connsiteY1" fmla="*/ 6766 h 59756"/>
              <a:gd name="connsiteX2" fmla="*/ 14041 w 43256"/>
              <a:gd name="connsiteY2" fmla="*/ 5061 h 59756"/>
              <a:gd name="connsiteX3" fmla="*/ 22492 w 43256"/>
              <a:gd name="connsiteY3" fmla="*/ 3291 h 59756"/>
              <a:gd name="connsiteX4" fmla="*/ 25785 w 43256"/>
              <a:gd name="connsiteY4" fmla="*/ 59 h 59756"/>
              <a:gd name="connsiteX5" fmla="*/ 29869 w 43256"/>
              <a:gd name="connsiteY5" fmla="*/ 2340 h 59756"/>
              <a:gd name="connsiteX6" fmla="*/ 35499 w 43256"/>
              <a:gd name="connsiteY6" fmla="*/ 549 h 59756"/>
              <a:gd name="connsiteX7" fmla="*/ 38354 w 43256"/>
              <a:gd name="connsiteY7" fmla="*/ 5435 h 59756"/>
              <a:gd name="connsiteX8" fmla="*/ 42018 w 43256"/>
              <a:gd name="connsiteY8" fmla="*/ 10177 h 59756"/>
              <a:gd name="connsiteX9" fmla="*/ 41854 w 43256"/>
              <a:gd name="connsiteY9" fmla="*/ 15319 h 59756"/>
              <a:gd name="connsiteX10" fmla="*/ 43052 w 43256"/>
              <a:gd name="connsiteY10" fmla="*/ 23181 h 59756"/>
              <a:gd name="connsiteX11" fmla="*/ 37440 w 43256"/>
              <a:gd name="connsiteY11" fmla="*/ 30063 h 59756"/>
              <a:gd name="connsiteX12" fmla="*/ 35431 w 43256"/>
              <a:gd name="connsiteY12" fmla="*/ 35960 h 59756"/>
              <a:gd name="connsiteX13" fmla="*/ 28591 w 43256"/>
              <a:gd name="connsiteY13" fmla="*/ 36674 h 59756"/>
              <a:gd name="connsiteX14" fmla="*/ 11117 w 43256"/>
              <a:gd name="connsiteY14" fmla="*/ 59724 h 59756"/>
              <a:gd name="connsiteX15" fmla="*/ 16516 w 43256"/>
              <a:gd name="connsiteY15" fmla="*/ 39125 h 59756"/>
              <a:gd name="connsiteX16" fmla="*/ 5840 w 43256"/>
              <a:gd name="connsiteY16" fmla="*/ 35331 h 59756"/>
              <a:gd name="connsiteX17" fmla="*/ 1146 w 43256"/>
              <a:gd name="connsiteY17" fmla="*/ 31109 h 59756"/>
              <a:gd name="connsiteX18" fmla="*/ 2149 w 43256"/>
              <a:gd name="connsiteY18" fmla="*/ 25410 h 59756"/>
              <a:gd name="connsiteX19" fmla="*/ 31 w 43256"/>
              <a:gd name="connsiteY19" fmla="*/ 19563 h 59756"/>
              <a:gd name="connsiteX20" fmla="*/ 3899 w 43256"/>
              <a:gd name="connsiteY20" fmla="*/ 14366 h 59756"/>
              <a:gd name="connsiteX21" fmla="*/ 3936 w 43256"/>
              <a:gd name="connsiteY21" fmla="*/ 14229 h 59756"/>
              <a:gd name="connsiteX0" fmla="*/ 4729 w 43256"/>
              <a:gd name="connsiteY0" fmla="*/ 26036 h 59756"/>
              <a:gd name="connsiteX1" fmla="*/ 2196 w 43256"/>
              <a:gd name="connsiteY1" fmla="*/ 25239 h 59756"/>
              <a:gd name="connsiteX2" fmla="*/ 6964 w 43256"/>
              <a:gd name="connsiteY2" fmla="*/ 34758 h 59756"/>
              <a:gd name="connsiteX3" fmla="*/ 5856 w 43256"/>
              <a:gd name="connsiteY3" fmla="*/ 35139 h 59756"/>
              <a:gd name="connsiteX4" fmla="*/ 10022 w 43256"/>
              <a:gd name="connsiteY4" fmla="*/ 59710 h 59756"/>
              <a:gd name="connsiteX5" fmla="*/ 15846 w 43256"/>
              <a:gd name="connsiteY5" fmla="*/ 37209 h 59756"/>
              <a:gd name="connsiteX6" fmla="*/ 29128 w 43256"/>
              <a:gd name="connsiteY6" fmla="*/ 43292 h 59756"/>
              <a:gd name="connsiteX7" fmla="*/ 28596 w 43256"/>
              <a:gd name="connsiteY7" fmla="*/ 44387 h 59756"/>
              <a:gd name="connsiteX8" fmla="*/ 34165 w 43256"/>
              <a:gd name="connsiteY8" fmla="*/ 22813 h 59756"/>
              <a:gd name="connsiteX9" fmla="*/ 37416 w 43256"/>
              <a:gd name="connsiteY9" fmla="*/ 29949 h 59756"/>
              <a:gd name="connsiteX10" fmla="*/ 41834 w 43256"/>
              <a:gd name="connsiteY10" fmla="*/ 15213 h 59756"/>
              <a:gd name="connsiteX11" fmla="*/ 40386 w 43256"/>
              <a:gd name="connsiteY11" fmla="*/ 17889 h 59756"/>
              <a:gd name="connsiteX12" fmla="*/ 38360 w 43256"/>
              <a:gd name="connsiteY12" fmla="*/ 5285 h 59756"/>
              <a:gd name="connsiteX13" fmla="*/ 38436 w 43256"/>
              <a:gd name="connsiteY13" fmla="*/ 6549 h 59756"/>
              <a:gd name="connsiteX14" fmla="*/ 29114 w 43256"/>
              <a:gd name="connsiteY14" fmla="*/ 3811 h 59756"/>
              <a:gd name="connsiteX15" fmla="*/ 29856 w 43256"/>
              <a:gd name="connsiteY15" fmla="*/ 2199 h 59756"/>
              <a:gd name="connsiteX16" fmla="*/ 22177 w 43256"/>
              <a:gd name="connsiteY16" fmla="*/ 4579 h 59756"/>
              <a:gd name="connsiteX17" fmla="*/ 22536 w 43256"/>
              <a:gd name="connsiteY17" fmla="*/ 3189 h 59756"/>
              <a:gd name="connsiteX18" fmla="*/ 14036 w 43256"/>
              <a:gd name="connsiteY18" fmla="*/ 5051 h 59756"/>
              <a:gd name="connsiteX19" fmla="*/ 15336 w 43256"/>
              <a:gd name="connsiteY19" fmla="*/ 6399 h 59756"/>
              <a:gd name="connsiteX20" fmla="*/ 4163 w 43256"/>
              <a:gd name="connsiteY20" fmla="*/ 15648 h 59756"/>
              <a:gd name="connsiteX21" fmla="*/ 3936 w 43256"/>
              <a:gd name="connsiteY21" fmla="*/ 14229 h 59756"/>
              <a:gd name="connsiteX0" fmla="*/ 3936 w 43256"/>
              <a:gd name="connsiteY0" fmla="*/ 14229 h 59741"/>
              <a:gd name="connsiteX1" fmla="*/ 5659 w 43256"/>
              <a:gd name="connsiteY1" fmla="*/ 6766 h 59741"/>
              <a:gd name="connsiteX2" fmla="*/ 14041 w 43256"/>
              <a:gd name="connsiteY2" fmla="*/ 5061 h 59741"/>
              <a:gd name="connsiteX3" fmla="*/ 22492 w 43256"/>
              <a:gd name="connsiteY3" fmla="*/ 3291 h 59741"/>
              <a:gd name="connsiteX4" fmla="*/ 25785 w 43256"/>
              <a:gd name="connsiteY4" fmla="*/ 59 h 59741"/>
              <a:gd name="connsiteX5" fmla="*/ 29869 w 43256"/>
              <a:gd name="connsiteY5" fmla="*/ 2340 h 59741"/>
              <a:gd name="connsiteX6" fmla="*/ 35499 w 43256"/>
              <a:gd name="connsiteY6" fmla="*/ 549 h 59741"/>
              <a:gd name="connsiteX7" fmla="*/ 38354 w 43256"/>
              <a:gd name="connsiteY7" fmla="*/ 5435 h 59741"/>
              <a:gd name="connsiteX8" fmla="*/ 42018 w 43256"/>
              <a:gd name="connsiteY8" fmla="*/ 10177 h 59741"/>
              <a:gd name="connsiteX9" fmla="*/ 41854 w 43256"/>
              <a:gd name="connsiteY9" fmla="*/ 15319 h 59741"/>
              <a:gd name="connsiteX10" fmla="*/ 43052 w 43256"/>
              <a:gd name="connsiteY10" fmla="*/ 23181 h 59741"/>
              <a:gd name="connsiteX11" fmla="*/ 37440 w 43256"/>
              <a:gd name="connsiteY11" fmla="*/ 30063 h 59741"/>
              <a:gd name="connsiteX12" fmla="*/ 35431 w 43256"/>
              <a:gd name="connsiteY12" fmla="*/ 35960 h 59741"/>
              <a:gd name="connsiteX13" fmla="*/ 28723 w 43256"/>
              <a:gd name="connsiteY13" fmla="*/ 42643 h 59741"/>
              <a:gd name="connsiteX14" fmla="*/ 11117 w 43256"/>
              <a:gd name="connsiteY14" fmla="*/ 59724 h 59741"/>
              <a:gd name="connsiteX15" fmla="*/ 16516 w 43256"/>
              <a:gd name="connsiteY15" fmla="*/ 39125 h 59741"/>
              <a:gd name="connsiteX16" fmla="*/ 5840 w 43256"/>
              <a:gd name="connsiteY16" fmla="*/ 35331 h 59741"/>
              <a:gd name="connsiteX17" fmla="*/ 1146 w 43256"/>
              <a:gd name="connsiteY17" fmla="*/ 31109 h 59741"/>
              <a:gd name="connsiteX18" fmla="*/ 2149 w 43256"/>
              <a:gd name="connsiteY18" fmla="*/ 25410 h 59741"/>
              <a:gd name="connsiteX19" fmla="*/ 31 w 43256"/>
              <a:gd name="connsiteY19" fmla="*/ 19563 h 59741"/>
              <a:gd name="connsiteX20" fmla="*/ 3899 w 43256"/>
              <a:gd name="connsiteY20" fmla="*/ 14366 h 59741"/>
              <a:gd name="connsiteX21" fmla="*/ 3936 w 43256"/>
              <a:gd name="connsiteY21" fmla="*/ 14229 h 59741"/>
              <a:gd name="connsiteX0" fmla="*/ 4729 w 43256"/>
              <a:gd name="connsiteY0" fmla="*/ 26036 h 59741"/>
              <a:gd name="connsiteX1" fmla="*/ 2196 w 43256"/>
              <a:gd name="connsiteY1" fmla="*/ 25239 h 59741"/>
              <a:gd name="connsiteX2" fmla="*/ 6964 w 43256"/>
              <a:gd name="connsiteY2" fmla="*/ 34758 h 59741"/>
              <a:gd name="connsiteX3" fmla="*/ 5856 w 43256"/>
              <a:gd name="connsiteY3" fmla="*/ 35139 h 59741"/>
              <a:gd name="connsiteX4" fmla="*/ 10022 w 43256"/>
              <a:gd name="connsiteY4" fmla="*/ 59710 h 59741"/>
              <a:gd name="connsiteX5" fmla="*/ 15846 w 43256"/>
              <a:gd name="connsiteY5" fmla="*/ 37209 h 59741"/>
              <a:gd name="connsiteX6" fmla="*/ 29128 w 43256"/>
              <a:gd name="connsiteY6" fmla="*/ 43292 h 59741"/>
              <a:gd name="connsiteX7" fmla="*/ 28596 w 43256"/>
              <a:gd name="connsiteY7" fmla="*/ 44387 h 59741"/>
              <a:gd name="connsiteX8" fmla="*/ 34165 w 43256"/>
              <a:gd name="connsiteY8" fmla="*/ 22813 h 59741"/>
              <a:gd name="connsiteX9" fmla="*/ 37416 w 43256"/>
              <a:gd name="connsiteY9" fmla="*/ 29949 h 59741"/>
              <a:gd name="connsiteX10" fmla="*/ 41834 w 43256"/>
              <a:gd name="connsiteY10" fmla="*/ 15213 h 59741"/>
              <a:gd name="connsiteX11" fmla="*/ 40386 w 43256"/>
              <a:gd name="connsiteY11" fmla="*/ 17889 h 59741"/>
              <a:gd name="connsiteX12" fmla="*/ 38360 w 43256"/>
              <a:gd name="connsiteY12" fmla="*/ 5285 h 59741"/>
              <a:gd name="connsiteX13" fmla="*/ 38436 w 43256"/>
              <a:gd name="connsiteY13" fmla="*/ 6549 h 59741"/>
              <a:gd name="connsiteX14" fmla="*/ 29114 w 43256"/>
              <a:gd name="connsiteY14" fmla="*/ 3811 h 59741"/>
              <a:gd name="connsiteX15" fmla="*/ 29856 w 43256"/>
              <a:gd name="connsiteY15" fmla="*/ 2199 h 59741"/>
              <a:gd name="connsiteX16" fmla="*/ 22177 w 43256"/>
              <a:gd name="connsiteY16" fmla="*/ 4579 h 59741"/>
              <a:gd name="connsiteX17" fmla="*/ 22536 w 43256"/>
              <a:gd name="connsiteY17" fmla="*/ 3189 h 59741"/>
              <a:gd name="connsiteX18" fmla="*/ 14036 w 43256"/>
              <a:gd name="connsiteY18" fmla="*/ 5051 h 59741"/>
              <a:gd name="connsiteX19" fmla="*/ 15336 w 43256"/>
              <a:gd name="connsiteY19" fmla="*/ 6399 h 59741"/>
              <a:gd name="connsiteX20" fmla="*/ 4163 w 43256"/>
              <a:gd name="connsiteY20" fmla="*/ 15648 h 59741"/>
              <a:gd name="connsiteX21" fmla="*/ 3936 w 43256"/>
              <a:gd name="connsiteY21" fmla="*/ 14229 h 59741"/>
              <a:gd name="connsiteX0" fmla="*/ 3936 w 43256"/>
              <a:gd name="connsiteY0" fmla="*/ 14229 h 59741"/>
              <a:gd name="connsiteX1" fmla="*/ 5659 w 43256"/>
              <a:gd name="connsiteY1" fmla="*/ 6766 h 59741"/>
              <a:gd name="connsiteX2" fmla="*/ 14041 w 43256"/>
              <a:gd name="connsiteY2" fmla="*/ 5061 h 59741"/>
              <a:gd name="connsiteX3" fmla="*/ 22492 w 43256"/>
              <a:gd name="connsiteY3" fmla="*/ 3291 h 59741"/>
              <a:gd name="connsiteX4" fmla="*/ 25785 w 43256"/>
              <a:gd name="connsiteY4" fmla="*/ 59 h 59741"/>
              <a:gd name="connsiteX5" fmla="*/ 29869 w 43256"/>
              <a:gd name="connsiteY5" fmla="*/ 2340 h 59741"/>
              <a:gd name="connsiteX6" fmla="*/ 35499 w 43256"/>
              <a:gd name="connsiteY6" fmla="*/ 549 h 59741"/>
              <a:gd name="connsiteX7" fmla="*/ 38354 w 43256"/>
              <a:gd name="connsiteY7" fmla="*/ 5435 h 59741"/>
              <a:gd name="connsiteX8" fmla="*/ 42018 w 43256"/>
              <a:gd name="connsiteY8" fmla="*/ 10177 h 59741"/>
              <a:gd name="connsiteX9" fmla="*/ 41854 w 43256"/>
              <a:gd name="connsiteY9" fmla="*/ 15319 h 59741"/>
              <a:gd name="connsiteX10" fmla="*/ 43052 w 43256"/>
              <a:gd name="connsiteY10" fmla="*/ 23181 h 59741"/>
              <a:gd name="connsiteX11" fmla="*/ 37440 w 43256"/>
              <a:gd name="connsiteY11" fmla="*/ 30063 h 59741"/>
              <a:gd name="connsiteX12" fmla="*/ 37021 w 43256"/>
              <a:gd name="connsiteY12" fmla="*/ 44100 h 59741"/>
              <a:gd name="connsiteX13" fmla="*/ 28723 w 43256"/>
              <a:gd name="connsiteY13" fmla="*/ 42643 h 59741"/>
              <a:gd name="connsiteX14" fmla="*/ 11117 w 43256"/>
              <a:gd name="connsiteY14" fmla="*/ 59724 h 59741"/>
              <a:gd name="connsiteX15" fmla="*/ 16516 w 43256"/>
              <a:gd name="connsiteY15" fmla="*/ 39125 h 59741"/>
              <a:gd name="connsiteX16" fmla="*/ 5840 w 43256"/>
              <a:gd name="connsiteY16" fmla="*/ 35331 h 59741"/>
              <a:gd name="connsiteX17" fmla="*/ 1146 w 43256"/>
              <a:gd name="connsiteY17" fmla="*/ 31109 h 59741"/>
              <a:gd name="connsiteX18" fmla="*/ 2149 w 43256"/>
              <a:gd name="connsiteY18" fmla="*/ 25410 h 59741"/>
              <a:gd name="connsiteX19" fmla="*/ 31 w 43256"/>
              <a:gd name="connsiteY19" fmla="*/ 19563 h 59741"/>
              <a:gd name="connsiteX20" fmla="*/ 3899 w 43256"/>
              <a:gd name="connsiteY20" fmla="*/ 14366 h 59741"/>
              <a:gd name="connsiteX21" fmla="*/ 3936 w 43256"/>
              <a:gd name="connsiteY21" fmla="*/ 14229 h 59741"/>
              <a:gd name="connsiteX0" fmla="*/ 4729 w 43256"/>
              <a:gd name="connsiteY0" fmla="*/ 26036 h 59741"/>
              <a:gd name="connsiteX1" fmla="*/ 2196 w 43256"/>
              <a:gd name="connsiteY1" fmla="*/ 25239 h 59741"/>
              <a:gd name="connsiteX2" fmla="*/ 6964 w 43256"/>
              <a:gd name="connsiteY2" fmla="*/ 34758 h 59741"/>
              <a:gd name="connsiteX3" fmla="*/ 5856 w 43256"/>
              <a:gd name="connsiteY3" fmla="*/ 35139 h 59741"/>
              <a:gd name="connsiteX4" fmla="*/ 10022 w 43256"/>
              <a:gd name="connsiteY4" fmla="*/ 59710 h 59741"/>
              <a:gd name="connsiteX5" fmla="*/ 15846 w 43256"/>
              <a:gd name="connsiteY5" fmla="*/ 37209 h 59741"/>
              <a:gd name="connsiteX6" fmla="*/ 29128 w 43256"/>
              <a:gd name="connsiteY6" fmla="*/ 43292 h 59741"/>
              <a:gd name="connsiteX7" fmla="*/ 28596 w 43256"/>
              <a:gd name="connsiteY7" fmla="*/ 44387 h 59741"/>
              <a:gd name="connsiteX8" fmla="*/ 34165 w 43256"/>
              <a:gd name="connsiteY8" fmla="*/ 22813 h 59741"/>
              <a:gd name="connsiteX9" fmla="*/ 37416 w 43256"/>
              <a:gd name="connsiteY9" fmla="*/ 29949 h 59741"/>
              <a:gd name="connsiteX10" fmla="*/ 41834 w 43256"/>
              <a:gd name="connsiteY10" fmla="*/ 15213 h 59741"/>
              <a:gd name="connsiteX11" fmla="*/ 40386 w 43256"/>
              <a:gd name="connsiteY11" fmla="*/ 17889 h 59741"/>
              <a:gd name="connsiteX12" fmla="*/ 38360 w 43256"/>
              <a:gd name="connsiteY12" fmla="*/ 5285 h 59741"/>
              <a:gd name="connsiteX13" fmla="*/ 38436 w 43256"/>
              <a:gd name="connsiteY13" fmla="*/ 6549 h 59741"/>
              <a:gd name="connsiteX14" fmla="*/ 29114 w 43256"/>
              <a:gd name="connsiteY14" fmla="*/ 3811 h 59741"/>
              <a:gd name="connsiteX15" fmla="*/ 29856 w 43256"/>
              <a:gd name="connsiteY15" fmla="*/ 2199 h 59741"/>
              <a:gd name="connsiteX16" fmla="*/ 22177 w 43256"/>
              <a:gd name="connsiteY16" fmla="*/ 4579 h 59741"/>
              <a:gd name="connsiteX17" fmla="*/ 22536 w 43256"/>
              <a:gd name="connsiteY17" fmla="*/ 3189 h 59741"/>
              <a:gd name="connsiteX18" fmla="*/ 14036 w 43256"/>
              <a:gd name="connsiteY18" fmla="*/ 5051 h 59741"/>
              <a:gd name="connsiteX19" fmla="*/ 15336 w 43256"/>
              <a:gd name="connsiteY19" fmla="*/ 6399 h 59741"/>
              <a:gd name="connsiteX20" fmla="*/ 4163 w 43256"/>
              <a:gd name="connsiteY20" fmla="*/ 15648 h 59741"/>
              <a:gd name="connsiteX21" fmla="*/ 3936 w 43256"/>
              <a:gd name="connsiteY21" fmla="*/ 14229 h 59741"/>
              <a:gd name="connsiteX0" fmla="*/ 3936 w 43256"/>
              <a:gd name="connsiteY0" fmla="*/ 14229 h 59741"/>
              <a:gd name="connsiteX1" fmla="*/ 5659 w 43256"/>
              <a:gd name="connsiteY1" fmla="*/ 6766 h 59741"/>
              <a:gd name="connsiteX2" fmla="*/ 14041 w 43256"/>
              <a:gd name="connsiteY2" fmla="*/ 5061 h 59741"/>
              <a:gd name="connsiteX3" fmla="*/ 22492 w 43256"/>
              <a:gd name="connsiteY3" fmla="*/ 3291 h 59741"/>
              <a:gd name="connsiteX4" fmla="*/ 25785 w 43256"/>
              <a:gd name="connsiteY4" fmla="*/ 59 h 59741"/>
              <a:gd name="connsiteX5" fmla="*/ 29869 w 43256"/>
              <a:gd name="connsiteY5" fmla="*/ 2340 h 59741"/>
              <a:gd name="connsiteX6" fmla="*/ 35499 w 43256"/>
              <a:gd name="connsiteY6" fmla="*/ 549 h 59741"/>
              <a:gd name="connsiteX7" fmla="*/ 38354 w 43256"/>
              <a:gd name="connsiteY7" fmla="*/ 5435 h 59741"/>
              <a:gd name="connsiteX8" fmla="*/ 42018 w 43256"/>
              <a:gd name="connsiteY8" fmla="*/ 10177 h 59741"/>
              <a:gd name="connsiteX9" fmla="*/ 41854 w 43256"/>
              <a:gd name="connsiteY9" fmla="*/ 15319 h 59741"/>
              <a:gd name="connsiteX10" fmla="*/ 43052 w 43256"/>
              <a:gd name="connsiteY10" fmla="*/ 23181 h 59741"/>
              <a:gd name="connsiteX11" fmla="*/ 37440 w 43256"/>
              <a:gd name="connsiteY11" fmla="*/ 30063 h 59741"/>
              <a:gd name="connsiteX12" fmla="*/ 37021 w 43256"/>
              <a:gd name="connsiteY12" fmla="*/ 44100 h 59741"/>
              <a:gd name="connsiteX13" fmla="*/ 28723 w 43256"/>
              <a:gd name="connsiteY13" fmla="*/ 42643 h 59741"/>
              <a:gd name="connsiteX14" fmla="*/ 11117 w 43256"/>
              <a:gd name="connsiteY14" fmla="*/ 59724 h 59741"/>
              <a:gd name="connsiteX15" fmla="*/ 16516 w 43256"/>
              <a:gd name="connsiteY15" fmla="*/ 39125 h 59741"/>
              <a:gd name="connsiteX16" fmla="*/ 5840 w 43256"/>
              <a:gd name="connsiteY16" fmla="*/ 35331 h 59741"/>
              <a:gd name="connsiteX17" fmla="*/ 1146 w 43256"/>
              <a:gd name="connsiteY17" fmla="*/ 31109 h 59741"/>
              <a:gd name="connsiteX18" fmla="*/ 2149 w 43256"/>
              <a:gd name="connsiteY18" fmla="*/ 25410 h 59741"/>
              <a:gd name="connsiteX19" fmla="*/ 31 w 43256"/>
              <a:gd name="connsiteY19" fmla="*/ 19563 h 59741"/>
              <a:gd name="connsiteX20" fmla="*/ 3899 w 43256"/>
              <a:gd name="connsiteY20" fmla="*/ 14366 h 59741"/>
              <a:gd name="connsiteX21" fmla="*/ 3936 w 43256"/>
              <a:gd name="connsiteY21" fmla="*/ 14229 h 59741"/>
              <a:gd name="connsiteX0" fmla="*/ 4729 w 43256"/>
              <a:gd name="connsiteY0" fmla="*/ 26036 h 59741"/>
              <a:gd name="connsiteX1" fmla="*/ 2196 w 43256"/>
              <a:gd name="connsiteY1" fmla="*/ 25239 h 59741"/>
              <a:gd name="connsiteX2" fmla="*/ 6964 w 43256"/>
              <a:gd name="connsiteY2" fmla="*/ 34758 h 59741"/>
              <a:gd name="connsiteX3" fmla="*/ 5856 w 43256"/>
              <a:gd name="connsiteY3" fmla="*/ 35139 h 59741"/>
              <a:gd name="connsiteX4" fmla="*/ 10022 w 43256"/>
              <a:gd name="connsiteY4" fmla="*/ 59710 h 59741"/>
              <a:gd name="connsiteX5" fmla="*/ 15846 w 43256"/>
              <a:gd name="connsiteY5" fmla="*/ 37209 h 59741"/>
              <a:gd name="connsiteX6" fmla="*/ 29128 w 43256"/>
              <a:gd name="connsiteY6" fmla="*/ 43292 h 59741"/>
              <a:gd name="connsiteX7" fmla="*/ 28596 w 43256"/>
              <a:gd name="connsiteY7" fmla="*/ 44387 h 59741"/>
              <a:gd name="connsiteX8" fmla="*/ 34165 w 43256"/>
              <a:gd name="connsiteY8" fmla="*/ 22813 h 59741"/>
              <a:gd name="connsiteX9" fmla="*/ 41258 w 43256"/>
              <a:gd name="connsiteY9" fmla="*/ 32391 h 59741"/>
              <a:gd name="connsiteX10" fmla="*/ 41834 w 43256"/>
              <a:gd name="connsiteY10" fmla="*/ 15213 h 59741"/>
              <a:gd name="connsiteX11" fmla="*/ 40386 w 43256"/>
              <a:gd name="connsiteY11" fmla="*/ 17889 h 59741"/>
              <a:gd name="connsiteX12" fmla="*/ 38360 w 43256"/>
              <a:gd name="connsiteY12" fmla="*/ 5285 h 59741"/>
              <a:gd name="connsiteX13" fmla="*/ 38436 w 43256"/>
              <a:gd name="connsiteY13" fmla="*/ 6549 h 59741"/>
              <a:gd name="connsiteX14" fmla="*/ 29114 w 43256"/>
              <a:gd name="connsiteY14" fmla="*/ 3811 h 59741"/>
              <a:gd name="connsiteX15" fmla="*/ 29856 w 43256"/>
              <a:gd name="connsiteY15" fmla="*/ 2199 h 59741"/>
              <a:gd name="connsiteX16" fmla="*/ 22177 w 43256"/>
              <a:gd name="connsiteY16" fmla="*/ 4579 h 59741"/>
              <a:gd name="connsiteX17" fmla="*/ 22536 w 43256"/>
              <a:gd name="connsiteY17" fmla="*/ 3189 h 59741"/>
              <a:gd name="connsiteX18" fmla="*/ 14036 w 43256"/>
              <a:gd name="connsiteY18" fmla="*/ 5051 h 59741"/>
              <a:gd name="connsiteX19" fmla="*/ 15336 w 43256"/>
              <a:gd name="connsiteY19" fmla="*/ 6399 h 59741"/>
              <a:gd name="connsiteX20" fmla="*/ 4163 w 43256"/>
              <a:gd name="connsiteY20" fmla="*/ 15648 h 59741"/>
              <a:gd name="connsiteX21" fmla="*/ 3936 w 43256"/>
              <a:gd name="connsiteY21" fmla="*/ 14229 h 59741"/>
              <a:gd name="connsiteX0" fmla="*/ 3936 w 43532"/>
              <a:gd name="connsiteY0" fmla="*/ 14229 h 59741"/>
              <a:gd name="connsiteX1" fmla="*/ 5659 w 43532"/>
              <a:gd name="connsiteY1" fmla="*/ 6766 h 59741"/>
              <a:gd name="connsiteX2" fmla="*/ 14041 w 43532"/>
              <a:gd name="connsiteY2" fmla="*/ 5061 h 59741"/>
              <a:gd name="connsiteX3" fmla="*/ 22492 w 43532"/>
              <a:gd name="connsiteY3" fmla="*/ 3291 h 59741"/>
              <a:gd name="connsiteX4" fmla="*/ 25785 w 43532"/>
              <a:gd name="connsiteY4" fmla="*/ 59 h 59741"/>
              <a:gd name="connsiteX5" fmla="*/ 29869 w 43532"/>
              <a:gd name="connsiteY5" fmla="*/ 2340 h 59741"/>
              <a:gd name="connsiteX6" fmla="*/ 35499 w 43532"/>
              <a:gd name="connsiteY6" fmla="*/ 549 h 59741"/>
              <a:gd name="connsiteX7" fmla="*/ 38354 w 43532"/>
              <a:gd name="connsiteY7" fmla="*/ 5435 h 59741"/>
              <a:gd name="connsiteX8" fmla="*/ 42018 w 43532"/>
              <a:gd name="connsiteY8" fmla="*/ 10177 h 59741"/>
              <a:gd name="connsiteX9" fmla="*/ 41854 w 43532"/>
              <a:gd name="connsiteY9" fmla="*/ 15319 h 59741"/>
              <a:gd name="connsiteX10" fmla="*/ 43052 w 43532"/>
              <a:gd name="connsiteY10" fmla="*/ 23181 h 59741"/>
              <a:gd name="connsiteX11" fmla="*/ 41944 w 43532"/>
              <a:gd name="connsiteY11" fmla="*/ 37660 h 59741"/>
              <a:gd name="connsiteX12" fmla="*/ 37021 w 43532"/>
              <a:gd name="connsiteY12" fmla="*/ 44100 h 59741"/>
              <a:gd name="connsiteX13" fmla="*/ 28723 w 43532"/>
              <a:gd name="connsiteY13" fmla="*/ 42643 h 59741"/>
              <a:gd name="connsiteX14" fmla="*/ 11117 w 43532"/>
              <a:gd name="connsiteY14" fmla="*/ 59724 h 59741"/>
              <a:gd name="connsiteX15" fmla="*/ 16516 w 43532"/>
              <a:gd name="connsiteY15" fmla="*/ 39125 h 59741"/>
              <a:gd name="connsiteX16" fmla="*/ 5840 w 43532"/>
              <a:gd name="connsiteY16" fmla="*/ 35331 h 59741"/>
              <a:gd name="connsiteX17" fmla="*/ 1146 w 43532"/>
              <a:gd name="connsiteY17" fmla="*/ 31109 h 59741"/>
              <a:gd name="connsiteX18" fmla="*/ 2149 w 43532"/>
              <a:gd name="connsiteY18" fmla="*/ 25410 h 59741"/>
              <a:gd name="connsiteX19" fmla="*/ 31 w 43532"/>
              <a:gd name="connsiteY19" fmla="*/ 19563 h 59741"/>
              <a:gd name="connsiteX20" fmla="*/ 3899 w 43532"/>
              <a:gd name="connsiteY20" fmla="*/ 14366 h 59741"/>
              <a:gd name="connsiteX21" fmla="*/ 3936 w 43532"/>
              <a:gd name="connsiteY21" fmla="*/ 14229 h 59741"/>
              <a:gd name="connsiteX0" fmla="*/ 4729 w 43532"/>
              <a:gd name="connsiteY0" fmla="*/ 26036 h 59741"/>
              <a:gd name="connsiteX1" fmla="*/ 2196 w 43532"/>
              <a:gd name="connsiteY1" fmla="*/ 25239 h 59741"/>
              <a:gd name="connsiteX2" fmla="*/ 6964 w 43532"/>
              <a:gd name="connsiteY2" fmla="*/ 34758 h 59741"/>
              <a:gd name="connsiteX3" fmla="*/ 5856 w 43532"/>
              <a:gd name="connsiteY3" fmla="*/ 35139 h 59741"/>
              <a:gd name="connsiteX4" fmla="*/ 10022 w 43532"/>
              <a:gd name="connsiteY4" fmla="*/ 59710 h 59741"/>
              <a:gd name="connsiteX5" fmla="*/ 15846 w 43532"/>
              <a:gd name="connsiteY5" fmla="*/ 37209 h 59741"/>
              <a:gd name="connsiteX6" fmla="*/ 29128 w 43532"/>
              <a:gd name="connsiteY6" fmla="*/ 43292 h 59741"/>
              <a:gd name="connsiteX7" fmla="*/ 28596 w 43532"/>
              <a:gd name="connsiteY7" fmla="*/ 44387 h 59741"/>
              <a:gd name="connsiteX8" fmla="*/ 34165 w 43532"/>
              <a:gd name="connsiteY8" fmla="*/ 22813 h 59741"/>
              <a:gd name="connsiteX9" fmla="*/ 41258 w 43532"/>
              <a:gd name="connsiteY9" fmla="*/ 32391 h 59741"/>
              <a:gd name="connsiteX10" fmla="*/ 41834 w 43532"/>
              <a:gd name="connsiteY10" fmla="*/ 15213 h 59741"/>
              <a:gd name="connsiteX11" fmla="*/ 40386 w 43532"/>
              <a:gd name="connsiteY11" fmla="*/ 17889 h 59741"/>
              <a:gd name="connsiteX12" fmla="*/ 38360 w 43532"/>
              <a:gd name="connsiteY12" fmla="*/ 5285 h 59741"/>
              <a:gd name="connsiteX13" fmla="*/ 38436 w 43532"/>
              <a:gd name="connsiteY13" fmla="*/ 6549 h 59741"/>
              <a:gd name="connsiteX14" fmla="*/ 29114 w 43532"/>
              <a:gd name="connsiteY14" fmla="*/ 3811 h 59741"/>
              <a:gd name="connsiteX15" fmla="*/ 29856 w 43532"/>
              <a:gd name="connsiteY15" fmla="*/ 2199 h 59741"/>
              <a:gd name="connsiteX16" fmla="*/ 22177 w 43532"/>
              <a:gd name="connsiteY16" fmla="*/ 4579 h 59741"/>
              <a:gd name="connsiteX17" fmla="*/ 22536 w 43532"/>
              <a:gd name="connsiteY17" fmla="*/ 3189 h 59741"/>
              <a:gd name="connsiteX18" fmla="*/ 14036 w 43532"/>
              <a:gd name="connsiteY18" fmla="*/ 5051 h 59741"/>
              <a:gd name="connsiteX19" fmla="*/ 15336 w 43532"/>
              <a:gd name="connsiteY19" fmla="*/ 6399 h 59741"/>
              <a:gd name="connsiteX20" fmla="*/ 4163 w 43532"/>
              <a:gd name="connsiteY20" fmla="*/ 15648 h 59741"/>
              <a:gd name="connsiteX21" fmla="*/ 3936 w 43532"/>
              <a:gd name="connsiteY21" fmla="*/ 14229 h 59741"/>
              <a:gd name="connsiteX0" fmla="*/ 4390 w 43986"/>
              <a:gd name="connsiteY0" fmla="*/ 14229 h 59741"/>
              <a:gd name="connsiteX1" fmla="*/ 6113 w 43986"/>
              <a:gd name="connsiteY1" fmla="*/ 6766 h 59741"/>
              <a:gd name="connsiteX2" fmla="*/ 14495 w 43986"/>
              <a:gd name="connsiteY2" fmla="*/ 5061 h 59741"/>
              <a:gd name="connsiteX3" fmla="*/ 22946 w 43986"/>
              <a:gd name="connsiteY3" fmla="*/ 3291 h 59741"/>
              <a:gd name="connsiteX4" fmla="*/ 26239 w 43986"/>
              <a:gd name="connsiteY4" fmla="*/ 59 h 59741"/>
              <a:gd name="connsiteX5" fmla="*/ 30323 w 43986"/>
              <a:gd name="connsiteY5" fmla="*/ 2340 h 59741"/>
              <a:gd name="connsiteX6" fmla="*/ 35953 w 43986"/>
              <a:gd name="connsiteY6" fmla="*/ 549 h 59741"/>
              <a:gd name="connsiteX7" fmla="*/ 38808 w 43986"/>
              <a:gd name="connsiteY7" fmla="*/ 5435 h 59741"/>
              <a:gd name="connsiteX8" fmla="*/ 42472 w 43986"/>
              <a:gd name="connsiteY8" fmla="*/ 10177 h 59741"/>
              <a:gd name="connsiteX9" fmla="*/ 42308 w 43986"/>
              <a:gd name="connsiteY9" fmla="*/ 15319 h 59741"/>
              <a:gd name="connsiteX10" fmla="*/ 43506 w 43986"/>
              <a:gd name="connsiteY10" fmla="*/ 23181 h 59741"/>
              <a:gd name="connsiteX11" fmla="*/ 42398 w 43986"/>
              <a:gd name="connsiteY11" fmla="*/ 37660 h 59741"/>
              <a:gd name="connsiteX12" fmla="*/ 37475 w 43986"/>
              <a:gd name="connsiteY12" fmla="*/ 44100 h 59741"/>
              <a:gd name="connsiteX13" fmla="*/ 29177 w 43986"/>
              <a:gd name="connsiteY13" fmla="*/ 42643 h 59741"/>
              <a:gd name="connsiteX14" fmla="*/ 11571 w 43986"/>
              <a:gd name="connsiteY14" fmla="*/ 59724 h 59741"/>
              <a:gd name="connsiteX15" fmla="*/ 16970 w 43986"/>
              <a:gd name="connsiteY15" fmla="*/ 39125 h 59741"/>
              <a:gd name="connsiteX16" fmla="*/ 6294 w 43986"/>
              <a:gd name="connsiteY16" fmla="*/ 35331 h 59741"/>
              <a:gd name="connsiteX17" fmla="*/ 1600 w 43986"/>
              <a:gd name="connsiteY17" fmla="*/ 31109 h 59741"/>
              <a:gd name="connsiteX18" fmla="*/ 2603 w 43986"/>
              <a:gd name="connsiteY18" fmla="*/ 25410 h 59741"/>
              <a:gd name="connsiteX19" fmla="*/ 485 w 43986"/>
              <a:gd name="connsiteY19" fmla="*/ 19563 h 59741"/>
              <a:gd name="connsiteX20" fmla="*/ 4353 w 43986"/>
              <a:gd name="connsiteY20" fmla="*/ 14366 h 59741"/>
              <a:gd name="connsiteX21" fmla="*/ 4390 w 43986"/>
              <a:gd name="connsiteY21" fmla="*/ 14229 h 59741"/>
              <a:gd name="connsiteX0" fmla="*/ 5183 w 43986"/>
              <a:gd name="connsiteY0" fmla="*/ 26036 h 59741"/>
              <a:gd name="connsiteX1" fmla="*/ 0 w 43986"/>
              <a:gd name="connsiteY1" fmla="*/ 25239 h 59741"/>
              <a:gd name="connsiteX2" fmla="*/ 7418 w 43986"/>
              <a:gd name="connsiteY2" fmla="*/ 34758 h 59741"/>
              <a:gd name="connsiteX3" fmla="*/ 6310 w 43986"/>
              <a:gd name="connsiteY3" fmla="*/ 35139 h 59741"/>
              <a:gd name="connsiteX4" fmla="*/ 10476 w 43986"/>
              <a:gd name="connsiteY4" fmla="*/ 59710 h 59741"/>
              <a:gd name="connsiteX5" fmla="*/ 16300 w 43986"/>
              <a:gd name="connsiteY5" fmla="*/ 37209 h 59741"/>
              <a:gd name="connsiteX6" fmla="*/ 29582 w 43986"/>
              <a:gd name="connsiteY6" fmla="*/ 43292 h 59741"/>
              <a:gd name="connsiteX7" fmla="*/ 29050 w 43986"/>
              <a:gd name="connsiteY7" fmla="*/ 44387 h 59741"/>
              <a:gd name="connsiteX8" fmla="*/ 34619 w 43986"/>
              <a:gd name="connsiteY8" fmla="*/ 22813 h 59741"/>
              <a:gd name="connsiteX9" fmla="*/ 41712 w 43986"/>
              <a:gd name="connsiteY9" fmla="*/ 32391 h 59741"/>
              <a:gd name="connsiteX10" fmla="*/ 42288 w 43986"/>
              <a:gd name="connsiteY10" fmla="*/ 15213 h 59741"/>
              <a:gd name="connsiteX11" fmla="*/ 40840 w 43986"/>
              <a:gd name="connsiteY11" fmla="*/ 17889 h 59741"/>
              <a:gd name="connsiteX12" fmla="*/ 38814 w 43986"/>
              <a:gd name="connsiteY12" fmla="*/ 5285 h 59741"/>
              <a:gd name="connsiteX13" fmla="*/ 38890 w 43986"/>
              <a:gd name="connsiteY13" fmla="*/ 6549 h 59741"/>
              <a:gd name="connsiteX14" fmla="*/ 29568 w 43986"/>
              <a:gd name="connsiteY14" fmla="*/ 3811 h 59741"/>
              <a:gd name="connsiteX15" fmla="*/ 30310 w 43986"/>
              <a:gd name="connsiteY15" fmla="*/ 2199 h 59741"/>
              <a:gd name="connsiteX16" fmla="*/ 22631 w 43986"/>
              <a:gd name="connsiteY16" fmla="*/ 4579 h 59741"/>
              <a:gd name="connsiteX17" fmla="*/ 22990 w 43986"/>
              <a:gd name="connsiteY17" fmla="*/ 3189 h 59741"/>
              <a:gd name="connsiteX18" fmla="*/ 14490 w 43986"/>
              <a:gd name="connsiteY18" fmla="*/ 5051 h 59741"/>
              <a:gd name="connsiteX19" fmla="*/ 15790 w 43986"/>
              <a:gd name="connsiteY19" fmla="*/ 6399 h 59741"/>
              <a:gd name="connsiteX20" fmla="*/ 4617 w 43986"/>
              <a:gd name="connsiteY20" fmla="*/ 15648 h 59741"/>
              <a:gd name="connsiteX21" fmla="*/ 4390 w 43986"/>
              <a:gd name="connsiteY21" fmla="*/ 14229 h 59741"/>
              <a:gd name="connsiteX0" fmla="*/ 5205 w 44801"/>
              <a:gd name="connsiteY0" fmla="*/ 14229 h 59741"/>
              <a:gd name="connsiteX1" fmla="*/ 6928 w 44801"/>
              <a:gd name="connsiteY1" fmla="*/ 6766 h 59741"/>
              <a:gd name="connsiteX2" fmla="*/ 15310 w 44801"/>
              <a:gd name="connsiteY2" fmla="*/ 5061 h 59741"/>
              <a:gd name="connsiteX3" fmla="*/ 23761 w 44801"/>
              <a:gd name="connsiteY3" fmla="*/ 3291 h 59741"/>
              <a:gd name="connsiteX4" fmla="*/ 27054 w 44801"/>
              <a:gd name="connsiteY4" fmla="*/ 59 h 59741"/>
              <a:gd name="connsiteX5" fmla="*/ 31138 w 44801"/>
              <a:gd name="connsiteY5" fmla="*/ 2340 h 59741"/>
              <a:gd name="connsiteX6" fmla="*/ 36768 w 44801"/>
              <a:gd name="connsiteY6" fmla="*/ 549 h 59741"/>
              <a:gd name="connsiteX7" fmla="*/ 39623 w 44801"/>
              <a:gd name="connsiteY7" fmla="*/ 5435 h 59741"/>
              <a:gd name="connsiteX8" fmla="*/ 43287 w 44801"/>
              <a:gd name="connsiteY8" fmla="*/ 10177 h 59741"/>
              <a:gd name="connsiteX9" fmla="*/ 43123 w 44801"/>
              <a:gd name="connsiteY9" fmla="*/ 15319 h 59741"/>
              <a:gd name="connsiteX10" fmla="*/ 44321 w 44801"/>
              <a:gd name="connsiteY10" fmla="*/ 23181 h 59741"/>
              <a:gd name="connsiteX11" fmla="*/ 43213 w 44801"/>
              <a:gd name="connsiteY11" fmla="*/ 37660 h 59741"/>
              <a:gd name="connsiteX12" fmla="*/ 38290 w 44801"/>
              <a:gd name="connsiteY12" fmla="*/ 44100 h 59741"/>
              <a:gd name="connsiteX13" fmla="*/ 29992 w 44801"/>
              <a:gd name="connsiteY13" fmla="*/ 42643 h 59741"/>
              <a:gd name="connsiteX14" fmla="*/ 12386 w 44801"/>
              <a:gd name="connsiteY14" fmla="*/ 59724 h 59741"/>
              <a:gd name="connsiteX15" fmla="*/ 17785 w 44801"/>
              <a:gd name="connsiteY15" fmla="*/ 39125 h 59741"/>
              <a:gd name="connsiteX16" fmla="*/ 7109 w 44801"/>
              <a:gd name="connsiteY16" fmla="*/ 35331 h 59741"/>
              <a:gd name="connsiteX17" fmla="*/ 2415 w 44801"/>
              <a:gd name="connsiteY17" fmla="*/ 31109 h 59741"/>
              <a:gd name="connsiteX18" fmla="*/ 3418 w 44801"/>
              <a:gd name="connsiteY18" fmla="*/ 25410 h 59741"/>
              <a:gd name="connsiteX19" fmla="*/ 1300 w 44801"/>
              <a:gd name="connsiteY19" fmla="*/ 19563 h 59741"/>
              <a:gd name="connsiteX20" fmla="*/ 5168 w 44801"/>
              <a:gd name="connsiteY20" fmla="*/ 14366 h 59741"/>
              <a:gd name="connsiteX21" fmla="*/ 5205 w 44801"/>
              <a:gd name="connsiteY21" fmla="*/ 14229 h 59741"/>
              <a:gd name="connsiteX0" fmla="*/ 5998 w 44801"/>
              <a:gd name="connsiteY0" fmla="*/ 26036 h 59741"/>
              <a:gd name="connsiteX1" fmla="*/ 456 w 44801"/>
              <a:gd name="connsiteY1" fmla="*/ 25544 h 59741"/>
              <a:gd name="connsiteX2" fmla="*/ 815 w 44801"/>
              <a:gd name="connsiteY2" fmla="*/ 25239 h 59741"/>
              <a:gd name="connsiteX3" fmla="*/ 8233 w 44801"/>
              <a:gd name="connsiteY3" fmla="*/ 34758 h 59741"/>
              <a:gd name="connsiteX4" fmla="*/ 7125 w 44801"/>
              <a:gd name="connsiteY4" fmla="*/ 35139 h 59741"/>
              <a:gd name="connsiteX5" fmla="*/ 11291 w 44801"/>
              <a:gd name="connsiteY5" fmla="*/ 59710 h 59741"/>
              <a:gd name="connsiteX6" fmla="*/ 17115 w 44801"/>
              <a:gd name="connsiteY6" fmla="*/ 37209 h 59741"/>
              <a:gd name="connsiteX7" fmla="*/ 30397 w 44801"/>
              <a:gd name="connsiteY7" fmla="*/ 43292 h 59741"/>
              <a:gd name="connsiteX8" fmla="*/ 29865 w 44801"/>
              <a:gd name="connsiteY8" fmla="*/ 44387 h 59741"/>
              <a:gd name="connsiteX9" fmla="*/ 35434 w 44801"/>
              <a:gd name="connsiteY9" fmla="*/ 22813 h 59741"/>
              <a:gd name="connsiteX10" fmla="*/ 42527 w 44801"/>
              <a:gd name="connsiteY10" fmla="*/ 32391 h 59741"/>
              <a:gd name="connsiteX11" fmla="*/ 43103 w 44801"/>
              <a:gd name="connsiteY11" fmla="*/ 15213 h 59741"/>
              <a:gd name="connsiteX12" fmla="*/ 41655 w 44801"/>
              <a:gd name="connsiteY12" fmla="*/ 17889 h 59741"/>
              <a:gd name="connsiteX13" fmla="*/ 39629 w 44801"/>
              <a:gd name="connsiteY13" fmla="*/ 5285 h 59741"/>
              <a:gd name="connsiteX14" fmla="*/ 39705 w 44801"/>
              <a:gd name="connsiteY14" fmla="*/ 6549 h 59741"/>
              <a:gd name="connsiteX15" fmla="*/ 30383 w 44801"/>
              <a:gd name="connsiteY15" fmla="*/ 3811 h 59741"/>
              <a:gd name="connsiteX16" fmla="*/ 31125 w 44801"/>
              <a:gd name="connsiteY16" fmla="*/ 2199 h 59741"/>
              <a:gd name="connsiteX17" fmla="*/ 23446 w 44801"/>
              <a:gd name="connsiteY17" fmla="*/ 4579 h 59741"/>
              <a:gd name="connsiteX18" fmla="*/ 23805 w 44801"/>
              <a:gd name="connsiteY18" fmla="*/ 3189 h 59741"/>
              <a:gd name="connsiteX19" fmla="*/ 15305 w 44801"/>
              <a:gd name="connsiteY19" fmla="*/ 5051 h 59741"/>
              <a:gd name="connsiteX20" fmla="*/ 16605 w 44801"/>
              <a:gd name="connsiteY20" fmla="*/ 6399 h 59741"/>
              <a:gd name="connsiteX21" fmla="*/ 5432 w 44801"/>
              <a:gd name="connsiteY21" fmla="*/ 15648 h 59741"/>
              <a:gd name="connsiteX22" fmla="*/ 5205 w 44801"/>
              <a:gd name="connsiteY22" fmla="*/ 14229 h 59741"/>
              <a:gd name="connsiteX0" fmla="*/ 8018 w 47614"/>
              <a:gd name="connsiteY0" fmla="*/ 14229 h 59741"/>
              <a:gd name="connsiteX1" fmla="*/ 9741 w 47614"/>
              <a:gd name="connsiteY1" fmla="*/ 6766 h 59741"/>
              <a:gd name="connsiteX2" fmla="*/ 18123 w 47614"/>
              <a:gd name="connsiteY2" fmla="*/ 5061 h 59741"/>
              <a:gd name="connsiteX3" fmla="*/ 26574 w 47614"/>
              <a:gd name="connsiteY3" fmla="*/ 3291 h 59741"/>
              <a:gd name="connsiteX4" fmla="*/ 29867 w 47614"/>
              <a:gd name="connsiteY4" fmla="*/ 59 h 59741"/>
              <a:gd name="connsiteX5" fmla="*/ 33951 w 47614"/>
              <a:gd name="connsiteY5" fmla="*/ 2340 h 59741"/>
              <a:gd name="connsiteX6" fmla="*/ 39581 w 47614"/>
              <a:gd name="connsiteY6" fmla="*/ 549 h 59741"/>
              <a:gd name="connsiteX7" fmla="*/ 42436 w 47614"/>
              <a:gd name="connsiteY7" fmla="*/ 5435 h 59741"/>
              <a:gd name="connsiteX8" fmla="*/ 46100 w 47614"/>
              <a:gd name="connsiteY8" fmla="*/ 10177 h 59741"/>
              <a:gd name="connsiteX9" fmla="*/ 45936 w 47614"/>
              <a:gd name="connsiteY9" fmla="*/ 15319 h 59741"/>
              <a:gd name="connsiteX10" fmla="*/ 47134 w 47614"/>
              <a:gd name="connsiteY10" fmla="*/ 23181 h 59741"/>
              <a:gd name="connsiteX11" fmla="*/ 46026 w 47614"/>
              <a:gd name="connsiteY11" fmla="*/ 37660 h 59741"/>
              <a:gd name="connsiteX12" fmla="*/ 41103 w 47614"/>
              <a:gd name="connsiteY12" fmla="*/ 44100 h 59741"/>
              <a:gd name="connsiteX13" fmla="*/ 32805 w 47614"/>
              <a:gd name="connsiteY13" fmla="*/ 42643 h 59741"/>
              <a:gd name="connsiteX14" fmla="*/ 15199 w 47614"/>
              <a:gd name="connsiteY14" fmla="*/ 59724 h 59741"/>
              <a:gd name="connsiteX15" fmla="*/ 20598 w 47614"/>
              <a:gd name="connsiteY15" fmla="*/ 39125 h 59741"/>
              <a:gd name="connsiteX16" fmla="*/ 9922 w 47614"/>
              <a:gd name="connsiteY16" fmla="*/ 35331 h 59741"/>
              <a:gd name="connsiteX17" fmla="*/ 5228 w 47614"/>
              <a:gd name="connsiteY17" fmla="*/ 31109 h 59741"/>
              <a:gd name="connsiteX18" fmla="*/ 6231 w 47614"/>
              <a:gd name="connsiteY18" fmla="*/ 25410 h 59741"/>
              <a:gd name="connsiteX19" fmla="*/ 6 w 47614"/>
              <a:gd name="connsiteY19" fmla="*/ 17121 h 59741"/>
              <a:gd name="connsiteX20" fmla="*/ 7981 w 47614"/>
              <a:gd name="connsiteY20" fmla="*/ 14366 h 59741"/>
              <a:gd name="connsiteX21" fmla="*/ 8018 w 47614"/>
              <a:gd name="connsiteY21" fmla="*/ 14229 h 59741"/>
              <a:gd name="connsiteX0" fmla="*/ 8811 w 47614"/>
              <a:gd name="connsiteY0" fmla="*/ 26036 h 59741"/>
              <a:gd name="connsiteX1" fmla="*/ 3269 w 47614"/>
              <a:gd name="connsiteY1" fmla="*/ 25544 h 59741"/>
              <a:gd name="connsiteX2" fmla="*/ 3628 w 47614"/>
              <a:gd name="connsiteY2" fmla="*/ 25239 h 59741"/>
              <a:gd name="connsiteX3" fmla="*/ 11046 w 47614"/>
              <a:gd name="connsiteY3" fmla="*/ 34758 h 59741"/>
              <a:gd name="connsiteX4" fmla="*/ 9938 w 47614"/>
              <a:gd name="connsiteY4" fmla="*/ 35139 h 59741"/>
              <a:gd name="connsiteX5" fmla="*/ 14104 w 47614"/>
              <a:gd name="connsiteY5" fmla="*/ 59710 h 59741"/>
              <a:gd name="connsiteX6" fmla="*/ 19928 w 47614"/>
              <a:gd name="connsiteY6" fmla="*/ 37209 h 59741"/>
              <a:gd name="connsiteX7" fmla="*/ 33210 w 47614"/>
              <a:gd name="connsiteY7" fmla="*/ 43292 h 59741"/>
              <a:gd name="connsiteX8" fmla="*/ 32678 w 47614"/>
              <a:gd name="connsiteY8" fmla="*/ 44387 h 59741"/>
              <a:gd name="connsiteX9" fmla="*/ 38247 w 47614"/>
              <a:gd name="connsiteY9" fmla="*/ 22813 h 59741"/>
              <a:gd name="connsiteX10" fmla="*/ 45340 w 47614"/>
              <a:gd name="connsiteY10" fmla="*/ 32391 h 59741"/>
              <a:gd name="connsiteX11" fmla="*/ 45916 w 47614"/>
              <a:gd name="connsiteY11" fmla="*/ 15213 h 59741"/>
              <a:gd name="connsiteX12" fmla="*/ 44468 w 47614"/>
              <a:gd name="connsiteY12" fmla="*/ 17889 h 59741"/>
              <a:gd name="connsiteX13" fmla="*/ 42442 w 47614"/>
              <a:gd name="connsiteY13" fmla="*/ 5285 h 59741"/>
              <a:gd name="connsiteX14" fmla="*/ 42518 w 47614"/>
              <a:gd name="connsiteY14" fmla="*/ 6549 h 59741"/>
              <a:gd name="connsiteX15" fmla="*/ 33196 w 47614"/>
              <a:gd name="connsiteY15" fmla="*/ 3811 h 59741"/>
              <a:gd name="connsiteX16" fmla="*/ 33938 w 47614"/>
              <a:gd name="connsiteY16" fmla="*/ 2199 h 59741"/>
              <a:gd name="connsiteX17" fmla="*/ 26259 w 47614"/>
              <a:gd name="connsiteY17" fmla="*/ 4579 h 59741"/>
              <a:gd name="connsiteX18" fmla="*/ 26618 w 47614"/>
              <a:gd name="connsiteY18" fmla="*/ 3189 h 59741"/>
              <a:gd name="connsiteX19" fmla="*/ 18118 w 47614"/>
              <a:gd name="connsiteY19" fmla="*/ 5051 h 59741"/>
              <a:gd name="connsiteX20" fmla="*/ 19418 w 47614"/>
              <a:gd name="connsiteY20" fmla="*/ 6399 h 59741"/>
              <a:gd name="connsiteX21" fmla="*/ 8245 w 47614"/>
              <a:gd name="connsiteY21" fmla="*/ 15648 h 59741"/>
              <a:gd name="connsiteX22" fmla="*/ 8018 w 47614"/>
              <a:gd name="connsiteY22" fmla="*/ 14229 h 59741"/>
              <a:gd name="connsiteX0" fmla="*/ 8018 w 47614"/>
              <a:gd name="connsiteY0" fmla="*/ 14229 h 59741"/>
              <a:gd name="connsiteX1" fmla="*/ 9741 w 47614"/>
              <a:gd name="connsiteY1" fmla="*/ 6766 h 59741"/>
              <a:gd name="connsiteX2" fmla="*/ 18123 w 47614"/>
              <a:gd name="connsiteY2" fmla="*/ 5061 h 59741"/>
              <a:gd name="connsiteX3" fmla="*/ 26574 w 47614"/>
              <a:gd name="connsiteY3" fmla="*/ 3291 h 59741"/>
              <a:gd name="connsiteX4" fmla="*/ 29867 w 47614"/>
              <a:gd name="connsiteY4" fmla="*/ 59 h 59741"/>
              <a:gd name="connsiteX5" fmla="*/ 33951 w 47614"/>
              <a:gd name="connsiteY5" fmla="*/ 2340 h 59741"/>
              <a:gd name="connsiteX6" fmla="*/ 39581 w 47614"/>
              <a:gd name="connsiteY6" fmla="*/ 549 h 59741"/>
              <a:gd name="connsiteX7" fmla="*/ 42436 w 47614"/>
              <a:gd name="connsiteY7" fmla="*/ 5435 h 59741"/>
              <a:gd name="connsiteX8" fmla="*/ 46100 w 47614"/>
              <a:gd name="connsiteY8" fmla="*/ 10177 h 59741"/>
              <a:gd name="connsiteX9" fmla="*/ 45936 w 47614"/>
              <a:gd name="connsiteY9" fmla="*/ 15319 h 59741"/>
              <a:gd name="connsiteX10" fmla="*/ 47134 w 47614"/>
              <a:gd name="connsiteY10" fmla="*/ 23181 h 59741"/>
              <a:gd name="connsiteX11" fmla="*/ 46026 w 47614"/>
              <a:gd name="connsiteY11" fmla="*/ 37660 h 59741"/>
              <a:gd name="connsiteX12" fmla="*/ 41103 w 47614"/>
              <a:gd name="connsiteY12" fmla="*/ 44100 h 59741"/>
              <a:gd name="connsiteX13" fmla="*/ 32805 w 47614"/>
              <a:gd name="connsiteY13" fmla="*/ 42643 h 59741"/>
              <a:gd name="connsiteX14" fmla="*/ 15199 w 47614"/>
              <a:gd name="connsiteY14" fmla="*/ 59724 h 59741"/>
              <a:gd name="connsiteX15" fmla="*/ 20598 w 47614"/>
              <a:gd name="connsiteY15" fmla="*/ 39125 h 59741"/>
              <a:gd name="connsiteX16" fmla="*/ 9922 w 47614"/>
              <a:gd name="connsiteY16" fmla="*/ 35331 h 59741"/>
              <a:gd name="connsiteX17" fmla="*/ 724 w 47614"/>
              <a:gd name="connsiteY17" fmla="*/ 34636 h 59741"/>
              <a:gd name="connsiteX18" fmla="*/ 6231 w 47614"/>
              <a:gd name="connsiteY18" fmla="*/ 25410 h 59741"/>
              <a:gd name="connsiteX19" fmla="*/ 6 w 47614"/>
              <a:gd name="connsiteY19" fmla="*/ 17121 h 59741"/>
              <a:gd name="connsiteX20" fmla="*/ 7981 w 47614"/>
              <a:gd name="connsiteY20" fmla="*/ 14366 h 59741"/>
              <a:gd name="connsiteX21" fmla="*/ 8018 w 47614"/>
              <a:gd name="connsiteY21" fmla="*/ 14229 h 59741"/>
              <a:gd name="connsiteX0" fmla="*/ 8811 w 47614"/>
              <a:gd name="connsiteY0" fmla="*/ 26036 h 59741"/>
              <a:gd name="connsiteX1" fmla="*/ 3269 w 47614"/>
              <a:gd name="connsiteY1" fmla="*/ 25544 h 59741"/>
              <a:gd name="connsiteX2" fmla="*/ 3628 w 47614"/>
              <a:gd name="connsiteY2" fmla="*/ 25239 h 59741"/>
              <a:gd name="connsiteX3" fmla="*/ 11046 w 47614"/>
              <a:gd name="connsiteY3" fmla="*/ 34758 h 59741"/>
              <a:gd name="connsiteX4" fmla="*/ 9938 w 47614"/>
              <a:gd name="connsiteY4" fmla="*/ 35139 h 59741"/>
              <a:gd name="connsiteX5" fmla="*/ 14104 w 47614"/>
              <a:gd name="connsiteY5" fmla="*/ 59710 h 59741"/>
              <a:gd name="connsiteX6" fmla="*/ 19928 w 47614"/>
              <a:gd name="connsiteY6" fmla="*/ 37209 h 59741"/>
              <a:gd name="connsiteX7" fmla="*/ 33210 w 47614"/>
              <a:gd name="connsiteY7" fmla="*/ 43292 h 59741"/>
              <a:gd name="connsiteX8" fmla="*/ 32678 w 47614"/>
              <a:gd name="connsiteY8" fmla="*/ 44387 h 59741"/>
              <a:gd name="connsiteX9" fmla="*/ 38247 w 47614"/>
              <a:gd name="connsiteY9" fmla="*/ 22813 h 59741"/>
              <a:gd name="connsiteX10" fmla="*/ 45340 w 47614"/>
              <a:gd name="connsiteY10" fmla="*/ 32391 h 59741"/>
              <a:gd name="connsiteX11" fmla="*/ 45916 w 47614"/>
              <a:gd name="connsiteY11" fmla="*/ 15213 h 59741"/>
              <a:gd name="connsiteX12" fmla="*/ 44468 w 47614"/>
              <a:gd name="connsiteY12" fmla="*/ 17889 h 59741"/>
              <a:gd name="connsiteX13" fmla="*/ 42442 w 47614"/>
              <a:gd name="connsiteY13" fmla="*/ 5285 h 59741"/>
              <a:gd name="connsiteX14" fmla="*/ 42518 w 47614"/>
              <a:gd name="connsiteY14" fmla="*/ 6549 h 59741"/>
              <a:gd name="connsiteX15" fmla="*/ 33196 w 47614"/>
              <a:gd name="connsiteY15" fmla="*/ 3811 h 59741"/>
              <a:gd name="connsiteX16" fmla="*/ 33938 w 47614"/>
              <a:gd name="connsiteY16" fmla="*/ 2199 h 59741"/>
              <a:gd name="connsiteX17" fmla="*/ 26259 w 47614"/>
              <a:gd name="connsiteY17" fmla="*/ 4579 h 59741"/>
              <a:gd name="connsiteX18" fmla="*/ 26618 w 47614"/>
              <a:gd name="connsiteY18" fmla="*/ 3189 h 59741"/>
              <a:gd name="connsiteX19" fmla="*/ 18118 w 47614"/>
              <a:gd name="connsiteY19" fmla="*/ 5051 h 59741"/>
              <a:gd name="connsiteX20" fmla="*/ 19418 w 47614"/>
              <a:gd name="connsiteY20" fmla="*/ 6399 h 59741"/>
              <a:gd name="connsiteX21" fmla="*/ 8245 w 47614"/>
              <a:gd name="connsiteY21" fmla="*/ 15648 h 59741"/>
              <a:gd name="connsiteX22" fmla="*/ 8018 w 47614"/>
              <a:gd name="connsiteY22" fmla="*/ 14229 h 59741"/>
              <a:gd name="connsiteX0" fmla="*/ 8018 w 47614"/>
              <a:gd name="connsiteY0" fmla="*/ 14229 h 59741"/>
              <a:gd name="connsiteX1" fmla="*/ 9741 w 47614"/>
              <a:gd name="connsiteY1" fmla="*/ 6766 h 59741"/>
              <a:gd name="connsiteX2" fmla="*/ 18123 w 47614"/>
              <a:gd name="connsiteY2" fmla="*/ 5061 h 59741"/>
              <a:gd name="connsiteX3" fmla="*/ 26574 w 47614"/>
              <a:gd name="connsiteY3" fmla="*/ 3291 h 59741"/>
              <a:gd name="connsiteX4" fmla="*/ 29867 w 47614"/>
              <a:gd name="connsiteY4" fmla="*/ 59 h 59741"/>
              <a:gd name="connsiteX5" fmla="*/ 33951 w 47614"/>
              <a:gd name="connsiteY5" fmla="*/ 2340 h 59741"/>
              <a:gd name="connsiteX6" fmla="*/ 39581 w 47614"/>
              <a:gd name="connsiteY6" fmla="*/ 549 h 59741"/>
              <a:gd name="connsiteX7" fmla="*/ 42436 w 47614"/>
              <a:gd name="connsiteY7" fmla="*/ 5435 h 59741"/>
              <a:gd name="connsiteX8" fmla="*/ 46100 w 47614"/>
              <a:gd name="connsiteY8" fmla="*/ 10177 h 59741"/>
              <a:gd name="connsiteX9" fmla="*/ 45936 w 47614"/>
              <a:gd name="connsiteY9" fmla="*/ 15319 h 59741"/>
              <a:gd name="connsiteX10" fmla="*/ 47134 w 47614"/>
              <a:gd name="connsiteY10" fmla="*/ 23181 h 59741"/>
              <a:gd name="connsiteX11" fmla="*/ 46026 w 47614"/>
              <a:gd name="connsiteY11" fmla="*/ 37660 h 59741"/>
              <a:gd name="connsiteX12" fmla="*/ 41103 w 47614"/>
              <a:gd name="connsiteY12" fmla="*/ 44100 h 59741"/>
              <a:gd name="connsiteX13" fmla="*/ 32805 w 47614"/>
              <a:gd name="connsiteY13" fmla="*/ 42643 h 59741"/>
              <a:gd name="connsiteX14" fmla="*/ 15199 w 47614"/>
              <a:gd name="connsiteY14" fmla="*/ 59724 h 59741"/>
              <a:gd name="connsiteX15" fmla="*/ 20598 w 47614"/>
              <a:gd name="connsiteY15" fmla="*/ 39125 h 59741"/>
              <a:gd name="connsiteX16" fmla="*/ 9922 w 47614"/>
              <a:gd name="connsiteY16" fmla="*/ 35331 h 59741"/>
              <a:gd name="connsiteX17" fmla="*/ 724 w 47614"/>
              <a:gd name="connsiteY17" fmla="*/ 34636 h 59741"/>
              <a:gd name="connsiteX18" fmla="*/ 6231 w 47614"/>
              <a:gd name="connsiteY18" fmla="*/ 25410 h 59741"/>
              <a:gd name="connsiteX19" fmla="*/ 6 w 47614"/>
              <a:gd name="connsiteY19" fmla="*/ 17121 h 59741"/>
              <a:gd name="connsiteX20" fmla="*/ 7981 w 47614"/>
              <a:gd name="connsiteY20" fmla="*/ 14366 h 59741"/>
              <a:gd name="connsiteX21" fmla="*/ 8018 w 47614"/>
              <a:gd name="connsiteY21" fmla="*/ 14229 h 59741"/>
              <a:gd name="connsiteX0" fmla="*/ 8811 w 47614"/>
              <a:gd name="connsiteY0" fmla="*/ 26036 h 59741"/>
              <a:gd name="connsiteX1" fmla="*/ 3269 w 47614"/>
              <a:gd name="connsiteY1" fmla="*/ 25544 h 59741"/>
              <a:gd name="connsiteX2" fmla="*/ 3628 w 47614"/>
              <a:gd name="connsiteY2" fmla="*/ 25239 h 59741"/>
              <a:gd name="connsiteX3" fmla="*/ 9854 w 47614"/>
              <a:gd name="connsiteY3" fmla="*/ 39913 h 59741"/>
              <a:gd name="connsiteX4" fmla="*/ 9938 w 47614"/>
              <a:gd name="connsiteY4" fmla="*/ 35139 h 59741"/>
              <a:gd name="connsiteX5" fmla="*/ 14104 w 47614"/>
              <a:gd name="connsiteY5" fmla="*/ 59710 h 59741"/>
              <a:gd name="connsiteX6" fmla="*/ 19928 w 47614"/>
              <a:gd name="connsiteY6" fmla="*/ 37209 h 59741"/>
              <a:gd name="connsiteX7" fmla="*/ 33210 w 47614"/>
              <a:gd name="connsiteY7" fmla="*/ 43292 h 59741"/>
              <a:gd name="connsiteX8" fmla="*/ 32678 w 47614"/>
              <a:gd name="connsiteY8" fmla="*/ 44387 h 59741"/>
              <a:gd name="connsiteX9" fmla="*/ 38247 w 47614"/>
              <a:gd name="connsiteY9" fmla="*/ 22813 h 59741"/>
              <a:gd name="connsiteX10" fmla="*/ 45340 w 47614"/>
              <a:gd name="connsiteY10" fmla="*/ 32391 h 59741"/>
              <a:gd name="connsiteX11" fmla="*/ 45916 w 47614"/>
              <a:gd name="connsiteY11" fmla="*/ 15213 h 59741"/>
              <a:gd name="connsiteX12" fmla="*/ 44468 w 47614"/>
              <a:gd name="connsiteY12" fmla="*/ 17889 h 59741"/>
              <a:gd name="connsiteX13" fmla="*/ 42442 w 47614"/>
              <a:gd name="connsiteY13" fmla="*/ 5285 h 59741"/>
              <a:gd name="connsiteX14" fmla="*/ 42518 w 47614"/>
              <a:gd name="connsiteY14" fmla="*/ 6549 h 59741"/>
              <a:gd name="connsiteX15" fmla="*/ 33196 w 47614"/>
              <a:gd name="connsiteY15" fmla="*/ 3811 h 59741"/>
              <a:gd name="connsiteX16" fmla="*/ 33938 w 47614"/>
              <a:gd name="connsiteY16" fmla="*/ 2199 h 59741"/>
              <a:gd name="connsiteX17" fmla="*/ 26259 w 47614"/>
              <a:gd name="connsiteY17" fmla="*/ 4579 h 59741"/>
              <a:gd name="connsiteX18" fmla="*/ 26618 w 47614"/>
              <a:gd name="connsiteY18" fmla="*/ 3189 h 59741"/>
              <a:gd name="connsiteX19" fmla="*/ 18118 w 47614"/>
              <a:gd name="connsiteY19" fmla="*/ 5051 h 59741"/>
              <a:gd name="connsiteX20" fmla="*/ 19418 w 47614"/>
              <a:gd name="connsiteY20" fmla="*/ 6399 h 59741"/>
              <a:gd name="connsiteX21" fmla="*/ 8245 w 47614"/>
              <a:gd name="connsiteY21" fmla="*/ 15648 h 59741"/>
              <a:gd name="connsiteX22" fmla="*/ 8018 w 47614"/>
              <a:gd name="connsiteY22" fmla="*/ 14229 h 59741"/>
              <a:gd name="connsiteX0" fmla="*/ 8018 w 47614"/>
              <a:gd name="connsiteY0" fmla="*/ 14229 h 59741"/>
              <a:gd name="connsiteX1" fmla="*/ 9741 w 47614"/>
              <a:gd name="connsiteY1" fmla="*/ 6766 h 59741"/>
              <a:gd name="connsiteX2" fmla="*/ 18123 w 47614"/>
              <a:gd name="connsiteY2" fmla="*/ 5061 h 59741"/>
              <a:gd name="connsiteX3" fmla="*/ 26574 w 47614"/>
              <a:gd name="connsiteY3" fmla="*/ 3291 h 59741"/>
              <a:gd name="connsiteX4" fmla="*/ 29867 w 47614"/>
              <a:gd name="connsiteY4" fmla="*/ 59 h 59741"/>
              <a:gd name="connsiteX5" fmla="*/ 33951 w 47614"/>
              <a:gd name="connsiteY5" fmla="*/ 2340 h 59741"/>
              <a:gd name="connsiteX6" fmla="*/ 39581 w 47614"/>
              <a:gd name="connsiteY6" fmla="*/ 549 h 59741"/>
              <a:gd name="connsiteX7" fmla="*/ 42436 w 47614"/>
              <a:gd name="connsiteY7" fmla="*/ 5435 h 59741"/>
              <a:gd name="connsiteX8" fmla="*/ 46100 w 47614"/>
              <a:gd name="connsiteY8" fmla="*/ 10177 h 59741"/>
              <a:gd name="connsiteX9" fmla="*/ 45936 w 47614"/>
              <a:gd name="connsiteY9" fmla="*/ 15319 h 59741"/>
              <a:gd name="connsiteX10" fmla="*/ 47134 w 47614"/>
              <a:gd name="connsiteY10" fmla="*/ 23181 h 59741"/>
              <a:gd name="connsiteX11" fmla="*/ 46026 w 47614"/>
              <a:gd name="connsiteY11" fmla="*/ 37660 h 59741"/>
              <a:gd name="connsiteX12" fmla="*/ 41103 w 47614"/>
              <a:gd name="connsiteY12" fmla="*/ 44100 h 59741"/>
              <a:gd name="connsiteX13" fmla="*/ 32805 w 47614"/>
              <a:gd name="connsiteY13" fmla="*/ 42643 h 59741"/>
              <a:gd name="connsiteX14" fmla="*/ 15199 w 47614"/>
              <a:gd name="connsiteY14" fmla="*/ 59724 h 59741"/>
              <a:gd name="connsiteX15" fmla="*/ 20598 w 47614"/>
              <a:gd name="connsiteY15" fmla="*/ 39125 h 59741"/>
              <a:gd name="connsiteX16" fmla="*/ 9922 w 47614"/>
              <a:gd name="connsiteY16" fmla="*/ 35331 h 59741"/>
              <a:gd name="connsiteX17" fmla="*/ 724 w 47614"/>
              <a:gd name="connsiteY17" fmla="*/ 34636 h 59741"/>
              <a:gd name="connsiteX18" fmla="*/ 6231 w 47614"/>
              <a:gd name="connsiteY18" fmla="*/ 25410 h 59741"/>
              <a:gd name="connsiteX19" fmla="*/ 6 w 47614"/>
              <a:gd name="connsiteY19" fmla="*/ 17121 h 59741"/>
              <a:gd name="connsiteX20" fmla="*/ 7981 w 47614"/>
              <a:gd name="connsiteY20" fmla="*/ 14366 h 59741"/>
              <a:gd name="connsiteX21" fmla="*/ 8018 w 47614"/>
              <a:gd name="connsiteY21" fmla="*/ 14229 h 59741"/>
              <a:gd name="connsiteX0" fmla="*/ 8811 w 47614"/>
              <a:gd name="connsiteY0" fmla="*/ 26036 h 59741"/>
              <a:gd name="connsiteX1" fmla="*/ 3269 w 47614"/>
              <a:gd name="connsiteY1" fmla="*/ 25544 h 59741"/>
              <a:gd name="connsiteX2" fmla="*/ 3628 w 47614"/>
              <a:gd name="connsiteY2" fmla="*/ 25239 h 59741"/>
              <a:gd name="connsiteX3" fmla="*/ 9854 w 47614"/>
              <a:gd name="connsiteY3" fmla="*/ 39913 h 59741"/>
              <a:gd name="connsiteX4" fmla="*/ 9806 w 47614"/>
              <a:gd name="connsiteY4" fmla="*/ 40565 h 59741"/>
              <a:gd name="connsiteX5" fmla="*/ 14104 w 47614"/>
              <a:gd name="connsiteY5" fmla="*/ 59710 h 59741"/>
              <a:gd name="connsiteX6" fmla="*/ 19928 w 47614"/>
              <a:gd name="connsiteY6" fmla="*/ 37209 h 59741"/>
              <a:gd name="connsiteX7" fmla="*/ 33210 w 47614"/>
              <a:gd name="connsiteY7" fmla="*/ 43292 h 59741"/>
              <a:gd name="connsiteX8" fmla="*/ 32678 w 47614"/>
              <a:gd name="connsiteY8" fmla="*/ 44387 h 59741"/>
              <a:gd name="connsiteX9" fmla="*/ 38247 w 47614"/>
              <a:gd name="connsiteY9" fmla="*/ 22813 h 59741"/>
              <a:gd name="connsiteX10" fmla="*/ 45340 w 47614"/>
              <a:gd name="connsiteY10" fmla="*/ 32391 h 59741"/>
              <a:gd name="connsiteX11" fmla="*/ 45916 w 47614"/>
              <a:gd name="connsiteY11" fmla="*/ 15213 h 59741"/>
              <a:gd name="connsiteX12" fmla="*/ 44468 w 47614"/>
              <a:gd name="connsiteY12" fmla="*/ 17889 h 59741"/>
              <a:gd name="connsiteX13" fmla="*/ 42442 w 47614"/>
              <a:gd name="connsiteY13" fmla="*/ 5285 h 59741"/>
              <a:gd name="connsiteX14" fmla="*/ 42518 w 47614"/>
              <a:gd name="connsiteY14" fmla="*/ 6549 h 59741"/>
              <a:gd name="connsiteX15" fmla="*/ 33196 w 47614"/>
              <a:gd name="connsiteY15" fmla="*/ 3811 h 59741"/>
              <a:gd name="connsiteX16" fmla="*/ 33938 w 47614"/>
              <a:gd name="connsiteY16" fmla="*/ 2199 h 59741"/>
              <a:gd name="connsiteX17" fmla="*/ 26259 w 47614"/>
              <a:gd name="connsiteY17" fmla="*/ 4579 h 59741"/>
              <a:gd name="connsiteX18" fmla="*/ 26618 w 47614"/>
              <a:gd name="connsiteY18" fmla="*/ 3189 h 59741"/>
              <a:gd name="connsiteX19" fmla="*/ 18118 w 47614"/>
              <a:gd name="connsiteY19" fmla="*/ 5051 h 59741"/>
              <a:gd name="connsiteX20" fmla="*/ 19418 w 47614"/>
              <a:gd name="connsiteY20" fmla="*/ 6399 h 59741"/>
              <a:gd name="connsiteX21" fmla="*/ 8245 w 47614"/>
              <a:gd name="connsiteY21" fmla="*/ 15648 h 59741"/>
              <a:gd name="connsiteX22" fmla="*/ 8018 w 47614"/>
              <a:gd name="connsiteY22" fmla="*/ 14229 h 59741"/>
              <a:gd name="connsiteX0" fmla="*/ 8018 w 47614"/>
              <a:gd name="connsiteY0" fmla="*/ 14229 h 59741"/>
              <a:gd name="connsiteX1" fmla="*/ 9741 w 47614"/>
              <a:gd name="connsiteY1" fmla="*/ 6766 h 59741"/>
              <a:gd name="connsiteX2" fmla="*/ 18123 w 47614"/>
              <a:gd name="connsiteY2" fmla="*/ 5061 h 59741"/>
              <a:gd name="connsiteX3" fmla="*/ 26574 w 47614"/>
              <a:gd name="connsiteY3" fmla="*/ 3291 h 59741"/>
              <a:gd name="connsiteX4" fmla="*/ 29867 w 47614"/>
              <a:gd name="connsiteY4" fmla="*/ 59 h 59741"/>
              <a:gd name="connsiteX5" fmla="*/ 33951 w 47614"/>
              <a:gd name="connsiteY5" fmla="*/ 2340 h 59741"/>
              <a:gd name="connsiteX6" fmla="*/ 39581 w 47614"/>
              <a:gd name="connsiteY6" fmla="*/ 549 h 59741"/>
              <a:gd name="connsiteX7" fmla="*/ 42436 w 47614"/>
              <a:gd name="connsiteY7" fmla="*/ 5435 h 59741"/>
              <a:gd name="connsiteX8" fmla="*/ 46100 w 47614"/>
              <a:gd name="connsiteY8" fmla="*/ 10177 h 59741"/>
              <a:gd name="connsiteX9" fmla="*/ 45936 w 47614"/>
              <a:gd name="connsiteY9" fmla="*/ 15319 h 59741"/>
              <a:gd name="connsiteX10" fmla="*/ 47134 w 47614"/>
              <a:gd name="connsiteY10" fmla="*/ 23181 h 59741"/>
              <a:gd name="connsiteX11" fmla="*/ 46026 w 47614"/>
              <a:gd name="connsiteY11" fmla="*/ 37660 h 59741"/>
              <a:gd name="connsiteX12" fmla="*/ 41103 w 47614"/>
              <a:gd name="connsiteY12" fmla="*/ 44100 h 59741"/>
              <a:gd name="connsiteX13" fmla="*/ 32805 w 47614"/>
              <a:gd name="connsiteY13" fmla="*/ 42643 h 59741"/>
              <a:gd name="connsiteX14" fmla="*/ 15199 w 47614"/>
              <a:gd name="connsiteY14" fmla="*/ 59724 h 59741"/>
              <a:gd name="connsiteX15" fmla="*/ 20598 w 47614"/>
              <a:gd name="connsiteY15" fmla="*/ 39125 h 59741"/>
              <a:gd name="connsiteX16" fmla="*/ 9657 w 47614"/>
              <a:gd name="connsiteY16" fmla="*/ 40215 h 59741"/>
              <a:gd name="connsiteX17" fmla="*/ 724 w 47614"/>
              <a:gd name="connsiteY17" fmla="*/ 34636 h 59741"/>
              <a:gd name="connsiteX18" fmla="*/ 6231 w 47614"/>
              <a:gd name="connsiteY18" fmla="*/ 25410 h 59741"/>
              <a:gd name="connsiteX19" fmla="*/ 6 w 47614"/>
              <a:gd name="connsiteY19" fmla="*/ 17121 h 59741"/>
              <a:gd name="connsiteX20" fmla="*/ 7981 w 47614"/>
              <a:gd name="connsiteY20" fmla="*/ 14366 h 59741"/>
              <a:gd name="connsiteX21" fmla="*/ 8018 w 47614"/>
              <a:gd name="connsiteY21" fmla="*/ 14229 h 59741"/>
              <a:gd name="connsiteX0" fmla="*/ 8811 w 47614"/>
              <a:gd name="connsiteY0" fmla="*/ 26036 h 59741"/>
              <a:gd name="connsiteX1" fmla="*/ 3269 w 47614"/>
              <a:gd name="connsiteY1" fmla="*/ 25544 h 59741"/>
              <a:gd name="connsiteX2" fmla="*/ 3628 w 47614"/>
              <a:gd name="connsiteY2" fmla="*/ 25239 h 59741"/>
              <a:gd name="connsiteX3" fmla="*/ 9854 w 47614"/>
              <a:gd name="connsiteY3" fmla="*/ 39913 h 59741"/>
              <a:gd name="connsiteX4" fmla="*/ 9806 w 47614"/>
              <a:gd name="connsiteY4" fmla="*/ 40565 h 59741"/>
              <a:gd name="connsiteX5" fmla="*/ 14104 w 47614"/>
              <a:gd name="connsiteY5" fmla="*/ 59710 h 59741"/>
              <a:gd name="connsiteX6" fmla="*/ 19928 w 47614"/>
              <a:gd name="connsiteY6" fmla="*/ 37209 h 59741"/>
              <a:gd name="connsiteX7" fmla="*/ 33210 w 47614"/>
              <a:gd name="connsiteY7" fmla="*/ 43292 h 59741"/>
              <a:gd name="connsiteX8" fmla="*/ 32678 w 47614"/>
              <a:gd name="connsiteY8" fmla="*/ 44387 h 59741"/>
              <a:gd name="connsiteX9" fmla="*/ 38247 w 47614"/>
              <a:gd name="connsiteY9" fmla="*/ 22813 h 59741"/>
              <a:gd name="connsiteX10" fmla="*/ 45340 w 47614"/>
              <a:gd name="connsiteY10" fmla="*/ 32391 h 59741"/>
              <a:gd name="connsiteX11" fmla="*/ 45916 w 47614"/>
              <a:gd name="connsiteY11" fmla="*/ 15213 h 59741"/>
              <a:gd name="connsiteX12" fmla="*/ 44468 w 47614"/>
              <a:gd name="connsiteY12" fmla="*/ 17889 h 59741"/>
              <a:gd name="connsiteX13" fmla="*/ 42442 w 47614"/>
              <a:gd name="connsiteY13" fmla="*/ 5285 h 59741"/>
              <a:gd name="connsiteX14" fmla="*/ 42518 w 47614"/>
              <a:gd name="connsiteY14" fmla="*/ 6549 h 59741"/>
              <a:gd name="connsiteX15" fmla="*/ 33196 w 47614"/>
              <a:gd name="connsiteY15" fmla="*/ 3811 h 59741"/>
              <a:gd name="connsiteX16" fmla="*/ 33938 w 47614"/>
              <a:gd name="connsiteY16" fmla="*/ 2199 h 59741"/>
              <a:gd name="connsiteX17" fmla="*/ 26259 w 47614"/>
              <a:gd name="connsiteY17" fmla="*/ 4579 h 59741"/>
              <a:gd name="connsiteX18" fmla="*/ 26618 w 47614"/>
              <a:gd name="connsiteY18" fmla="*/ 3189 h 59741"/>
              <a:gd name="connsiteX19" fmla="*/ 18118 w 47614"/>
              <a:gd name="connsiteY19" fmla="*/ 5051 h 59741"/>
              <a:gd name="connsiteX20" fmla="*/ 19418 w 47614"/>
              <a:gd name="connsiteY20" fmla="*/ 6399 h 59741"/>
              <a:gd name="connsiteX21" fmla="*/ 8245 w 47614"/>
              <a:gd name="connsiteY21" fmla="*/ 15648 h 59741"/>
              <a:gd name="connsiteX22" fmla="*/ 8018 w 47614"/>
              <a:gd name="connsiteY22" fmla="*/ 14229 h 59741"/>
              <a:gd name="connsiteX0" fmla="*/ 8018 w 47614"/>
              <a:gd name="connsiteY0" fmla="*/ 14229 h 59726"/>
              <a:gd name="connsiteX1" fmla="*/ 9741 w 47614"/>
              <a:gd name="connsiteY1" fmla="*/ 6766 h 59726"/>
              <a:gd name="connsiteX2" fmla="*/ 18123 w 47614"/>
              <a:gd name="connsiteY2" fmla="*/ 5061 h 59726"/>
              <a:gd name="connsiteX3" fmla="*/ 26574 w 47614"/>
              <a:gd name="connsiteY3" fmla="*/ 3291 h 59726"/>
              <a:gd name="connsiteX4" fmla="*/ 29867 w 47614"/>
              <a:gd name="connsiteY4" fmla="*/ 59 h 59726"/>
              <a:gd name="connsiteX5" fmla="*/ 33951 w 47614"/>
              <a:gd name="connsiteY5" fmla="*/ 2340 h 59726"/>
              <a:gd name="connsiteX6" fmla="*/ 39581 w 47614"/>
              <a:gd name="connsiteY6" fmla="*/ 549 h 59726"/>
              <a:gd name="connsiteX7" fmla="*/ 42436 w 47614"/>
              <a:gd name="connsiteY7" fmla="*/ 5435 h 59726"/>
              <a:gd name="connsiteX8" fmla="*/ 46100 w 47614"/>
              <a:gd name="connsiteY8" fmla="*/ 10177 h 59726"/>
              <a:gd name="connsiteX9" fmla="*/ 45936 w 47614"/>
              <a:gd name="connsiteY9" fmla="*/ 15319 h 59726"/>
              <a:gd name="connsiteX10" fmla="*/ 47134 w 47614"/>
              <a:gd name="connsiteY10" fmla="*/ 23181 h 59726"/>
              <a:gd name="connsiteX11" fmla="*/ 46026 w 47614"/>
              <a:gd name="connsiteY11" fmla="*/ 37660 h 59726"/>
              <a:gd name="connsiteX12" fmla="*/ 41103 w 47614"/>
              <a:gd name="connsiteY12" fmla="*/ 44100 h 59726"/>
              <a:gd name="connsiteX13" fmla="*/ 32805 w 47614"/>
              <a:gd name="connsiteY13" fmla="*/ 42643 h 59726"/>
              <a:gd name="connsiteX14" fmla="*/ 15199 w 47614"/>
              <a:gd name="connsiteY14" fmla="*/ 59724 h 59726"/>
              <a:gd name="connsiteX15" fmla="*/ 19008 w 47614"/>
              <a:gd name="connsiteY15" fmla="*/ 41296 h 59726"/>
              <a:gd name="connsiteX16" fmla="*/ 9657 w 47614"/>
              <a:gd name="connsiteY16" fmla="*/ 40215 h 59726"/>
              <a:gd name="connsiteX17" fmla="*/ 724 w 47614"/>
              <a:gd name="connsiteY17" fmla="*/ 34636 h 59726"/>
              <a:gd name="connsiteX18" fmla="*/ 6231 w 47614"/>
              <a:gd name="connsiteY18" fmla="*/ 25410 h 59726"/>
              <a:gd name="connsiteX19" fmla="*/ 6 w 47614"/>
              <a:gd name="connsiteY19" fmla="*/ 17121 h 59726"/>
              <a:gd name="connsiteX20" fmla="*/ 7981 w 47614"/>
              <a:gd name="connsiteY20" fmla="*/ 14366 h 59726"/>
              <a:gd name="connsiteX21" fmla="*/ 8018 w 47614"/>
              <a:gd name="connsiteY21" fmla="*/ 14229 h 59726"/>
              <a:gd name="connsiteX0" fmla="*/ 8811 w 47614"/>
              <a:gd name="connsiteY0" fmla="*/ 26036 h 59726"/>
              <a:gd name="connsiteX1" fmla="*/ 3269 w 47614"/>
              <a:gd name="connsiteY1" fmla="*/ 25544 h 59726"/>
              <a:gd name="connsiteX2" fmla="*/ 3628 w 47614"/>
              <a:gd name="connsiteY2" fmla="*/ 25239 h 59726"/>
              <a:gd name="connsiteX3" fmla="*/ 9854 w 47614"/>
              <a:gd name="connsiteY3" fmla="*/ 39913 h 59726"/>
              <a:gd name="connsiteX4" fmla="*/ 9806 w 47614"/>
              <a:gd name="connsiteY4" fmla="*/ 40565 h 59726"/>
              <a:gd name="connsiteX5" fmla="*/ 14104 w 47614"/>
              <a:gd name="connsiteY5" fmla="*/ 59710 h 59726"/>
              <a:gd name="connsiteX6" fmla="*/ 19928 w 47614"/>
              <a:gd name="connsiteY6" fmla="*/ 37209 h 59726"/>
              <a:gd name="connsiteX7" fmla="*/ 33210 w 47614"/>
              <a:gd name="connsiteY7" fmla="*/ 43292 h 59726"/>
              <a:gd name="connsiteX8" fmla="*/ 32678 w 47614"/>
              <a:gd name="connsiteY8" fmla="*/ 44387 h 59726"/>
              <a:gd name="connsiteX9" fmla="*/ 38247 w 47614"/>
              <a:gd name="connsiteY9" fmla="*/ 22813 h 59726"/>
              <a:gd name="connsiteX10" fmla="*/ 45340 w 47614"/>
              <a:gd name="connsiteY10" fmla="*/ 32391 h 59726"/>
              <a:gd name="connsiteX11" fmla="*/ 45916 w 47614"/>
              <a:gd name="connsiteY11" fmla="*/ 15213 h 59726"/>
              <a:gd name="connsiteX12" fmla="*/ 44468 w 47614"/>
              <a:gd name="connsiteY12" fmla="*/ 17889 h 59726"/>
              <a:gd name="connsiteX13" fmla="*/ 42442 w 47614"/>
              <a:gd name="connsiteY13" fmla="*/ 5285 h 59726"/>
              <a:gd name="connsiteX14" fmla="*/ 42518 w 47614"/>
              <a:gd name="connsiteY14" fmla="*/ 6549 h 59726"/>
              <a:gd name="connsiteX15" fmla="*/ 33196 w 47614"/>
              <a:gd name="connsiteY15" fmla="*/ 3811 h 59726"/>
              <a:gd name="connsiteX16" fmla="*/ 33938 w 47614"/>
              <a:gd name="connsiteY16" fmla="*/ 2199 h 59726"/>
              <a:gd name="connsiteX17" fmla="*/ 26259 w 47614"/>
              <a:gd name="connsiteY17" fmla="*/ 4579 h 59726"/>
              <a:gd name="connsiteX18" fmla="*/ 26618 w 47614"/>
              <a:gd name="connsiteY18" fmla="*/ 3189 h 59726"/>
              <a:gd name="connsiteX19" fmla="*/ 18118 w 47614"/>
              <a:gd name="connsiteY19" fmla="*/ 5051 h 59726"/>
              <a:gd name="connsiteX20" fmla="*/ 19418 w 47614"/>
              <a:gd name="connsiteY20" fmla="*/ 6399 h 59726"/>
              <a:gd name="connsiteX21" fmla="*/ 8245 w 47614"/>
              <a:gd name="connsiteY21" fmla="*/ 15648 h 59726"/>
              <a:gd name="connsiteX22" fmla="*/ 8018 w 47614"/>
              <a:gd name="connsiteY22" fmla="*/ 14229 h 59726"/>
              <a:gd name="connsiteX0" fmla="*/ 8022 w 47618"/>
              <a:gd name="connsiteY0" fmla="*/ 14229 h 59726"/>
              <a:gd name="connsiteX1" fmla="*/ 9745 w 47618"/>
              <a:gd name="connsiteY1" fmla="*/ 6766 h 59726"/>
              <a:gd name="connsiteX2" fmla="*/ 18127 w 47618"/>
              <a:gd name="connsiteY2" fmla="*/ 5061 h 59726"/>
              <a:gd name="connsiteX3" fmla="*/ 26578 w 47618"/>
              <a:gd name="connsiteY3" fmla="*/ 3291 h 59726"/>
              <a:gd name="connsiteX4" fmla="*/ 29871 w 47618"/>
              <a:gd name="connsiteY4" fmla="*/ 59 h 59726"/>
              <a:gd name="connsiteX5" fmla="*/ 33955 w 47618"/>
              <a:gd name="connsiteY5" fmla="*/ 2340 h 59726"/>
              <a:gd name="connsiteX6" fmla="*/ 39585 w 47618"/>
              <a:gd name="connsiteY6" fmla="*/ 549 h 59726"/>
              <a:gd name="connsiteX7" fmla="*/ 42440 w 47618"/>
              <a:gd name="connsiteY7" fmla="*/ 5435 h 59726"/>
              <a:gd name="connsiteX8" fmla="*/ 46104 w 47618"/>
              <a:gd name="connsiteY8" fmla="*/ 10177 h 59726"/>
              <a:gd name="connsiteX9" fmla="*/ 45940 w 47618"/>
              <a:gd name="connsiteY9" fmla="*/ 15319 h 59726"/>
              <a:gd name="connsiteX10" fmla="*/ 47138 w 47618"/>
              <a:gd name="connsiteY10" fmla="*/ 23181 h 59726"/>
              <a:gd name="connsiteX11" fmla="*/ 46030 w 47618"/>
              <a:gd name="connsiteY11" fmla="*/ 37660 h 59726"/>
              <a:gd name="connsiteX12" fmla="*/ 41107 w 47618"/>
              <a:gd name="connsiteY12" fmla="*/ 44100 h 59726"/>
              <a:gd name="connsiteX13" fmla="*/ 32809 w 47618"/>
              <a:gd name="connsiteY13" fmla="*/ 42643 h 59726"/>
              <a:gd name="connsiteX14" fmla="*/ 15203 w 47618"/>
              <a:gd name="connsiteY14" fmla="*/ 59724 h 59726"/>
              <a:gd name="connsiteX15" fmla="*/ 19012 w 47618"/>
              <a:gd name="connsiteY15" fmla="*/ 41296 h 59726"/>
              <a:gd name="connsiteX16" fmla="*/ 9661 w 47618"/>
              <a:gd name="connsiteY16" fmla="*/ 40215 h 59726"/>
              <a:gd name="connsiteX17" fmla="*/ 728 w 47618"/>
              <a:gd name="connsiteY17" fmla="*/ 34636 h 59726"/>
              <a:gd name="connsiteX18" fmla="*/ 4248 w 47618"/>
              <a:gd name="connsiteY18" fmla="*/ 25410 h 59726"/>
              <a:gd name="connsiteX19" fmla="*/ 10 w 47618"/>
              <a:gd name="connsiteY19" fmla="*/ 17121 h 59726"/>
              <a:gd name="connsiteX20" fmla="*/ 7985 w 47618"/>
              <a:gd name="connsiteY20" fmla="*/ 14366 h 59726"/>
              <a:gd name="connsiteX21" fmla="*/ 8022 w 47618"/>
              <a:gd name="connsiteY21" fmla="*/ 14229 h 59726"/>
              <a:gd name="connsiteX0" fmla="*/ 8815 w 47618"/>
              <a:gd name="connsiteY0" fmla="*/ 26036 h 59726"/>
              <a:gd name="connsiteX1" fmla="*/ 3273 w 47618"/>
              <a:gd name="connsiteY1" fmla="*/ 25544 h 59726"/>
              <a:gd name="connsiteX2" fmla="*/ 3632 w 47618"/>
              <a:gd name="connsiteY2" fmla="*/ 25239 h 59726"/>
              <a:gd name="connsiteX3" fmla="*/ 9858 w 47618"/>
              <a:gd name="connsiteY3" fmla="*/ 39913 h 59726"/>
              <a:gd name="connsiteX4" fmla="*/ 9810 w 47618"/>
              <a:gd name="connsiteY4" fmla="*/ 40565 h 59726"/>
              <a:gd name="connsiteX5" fmla="*/ 14108 w 47618"/>
              <a:gd name="connsiteY5" fmla="*/ 59710 h 59726"/>
              <a:gd name="connsiteX6" fmla="*/ 19932 w 47618"/>
              <a:gd name="connsiteY6" fmla="*/ 37209 h 59726"/>
              <a:gd name="connsiteX7" fmla="*/ 33214 w 47618"/>
              <a:gd name="connsiteY7" fmla="*/ 43292 h 59726"/>
              <a:gd name="connsiteX8" fmla="*/ 32682 w 47618"/>
              <a:gd name="connsiteY8" fmla="*/ 44387 h 59726"/>
              <a:gd name="connsiteX9" fmla="*/ 38251 w 47618"/>
              <a:gd name="connsiteY9" fmla="*/ 22813 h 59726"/>
              <a:gd name="connsiteX10" fmla="*/ 45344 w 47618"/>
              <a:gd name="connsiteY10" fmla="*/ 32391 h 59726"/>
              <a:gd name="connsiteX11" fmla="*/ 45920 w 47618"/>
              <a:gd name="connsiteY11" fmla="*/ 15213 h 59726"/>
              <a:gd name="connsiteX12" fmla="*/ 44472 w 47618"/>
              <a:gd name="connsiteY12" fmla="*/ 17889 h 59726"/>
              <a:gd name="connsiteX13" fmla="*/ 42446 w 47618"/>
              <a:gd name="connsiteY13" fmla="*/ 5285 h 59726"/>
              <a:gd name="connsiteX14" fmla="*/ 42522 w 47618"/>
              <a:gd name="connsiteY14" fmla="*/ 6549 h 59726"/>
              <a:gd name="connsiteX15" fmla="*/ 33200 w 47618"/>
              <a:gd name="connsiteY15" fmla="*/ 3811 h 59726"/>
              <a:gd name="connsiteX16" fmla="*/ 33942 w 47618"/>
              <a:gd name="connsiteY16" fmla="*/ 2199 h 59726"/>
              <a:gd name="connsiteX17" fmla="*/ 26263 w 47618"/>
              <a:gd name="connsiteY17" fmla="*/ 4579 h 59726"/>
              <a:gd name="connsiteX18" fmla="*/ 26622 w 47618"/>
              <a:gd name="connsiteY18" fmla="*/ 3189 h 59726"/>
              <a:gd name="connsiteX19" fmla="*/ 18122 w 47618"/>
              <a:gd name="connsiteY19" fmla="*/ 5051 h 59726"/>
              <a:gd name="connsiteX20" fmla="*/ 19422 w 47618"/>
              <a:gd name="connsiteY20" fmla="*/ 6399 h 59726"/>
              <a:gd name="connsiteX21" fmla="*/ 8249 w 47618"/>
              <a:gd name="connsiteY21" fmla="*/ 15648 h 59726"/>
              <a:gd name="connsiteX22" fmla="*/ 8022 w 47618"/>
              <a:gd name="connsiteY22" fmla="*/ 14229 h 59726"/>
              <a:gd name="connsiteX0" fmla="*/ 8022 w 47618"/>
              <a:gd name="connsiteY0" fmla="*/ 14229 h 59726"/>
              <a:gd name="connsiteX1" fmla="*/ 9745 w 47618"/>
              <a:gd name="connsiteY1" fmla="*/ 6766 h 59726"/>
              <a:gd name="connsiteX2" fmla="*/ 18127 w 47618"/>
              <a:gd name="connsiteY2" fmla="*/ 5061 h 59726"/>
              <a:gd name="connsiteX3" fmla="*/ 26578 w 47618"/>
              <a:gd name="connsiteY3" fmla="*/ 3291 h 59726"/>
              <a:gd name="connsiteX4" fmla="*/ 29871 w 47618"/>
              <a:gd name="connsiteY4" fmla="*/ 59 h 59726"/>
              <a:gd name="connsiteX5" fmla="*/ 33955 w 47618"/>
              <a:gd name="connsiteY5" fmla="*/ 2340 h 59726"/>
              <a:gd name="connsiteX6" fmla="*/ 39585 w 47618"/>
              <a:gd name="connsiteY6" fmla="*/ 549 h 59726"/>
              <a:gd name="connsiteX7" fmla="*/ 42440 w 47618"/>
              <a:gd name="connsiteY7" fmla="*/ 5435 h 59726"/>
              <a:gd name="connsiteX8" fmla="*/ 46104 w 47618"/>
              <a:gd name="connsiteY8" fmla="*/ 10177 h 59726"/>
              <a:gd name="connsiteX9" fmla="*/ 45940 w 47618"/>
              <a:gd name="connsiteY9" fmla="*/ 15319 h 59726"/>
              <a:gd name="connsiteX10" fmla="*/ 47138 w 47618"/>
              <a:gd name="connsiteY10" fmla="*/ 23181 h 59726"/>
              <a:gd name="connsiteX11" fmla="*/ 46030 w 47618"/>
              <a:gd name="connsiteY11" fmla="*/ 37660 h 59726"/>
              <a:gd name="connsiteX12" fmla="*/ 41107 w 47618"/>
              <a:gd name="connsiteY12" fmla="*/ 44100 h 59726"/>
              <a:gd name="connsiteX13" fmla="*/ 32809 w 47618"/>
              <a:gd name="connsiteY13" fmla="*/ 42643 h 59726"/>
              <a:gd name="connsiteX14" fmla="*/ 15203 w 47618"/>
              <a:gd name="connsiteY14" fmla="*/ 59724 h 59726"/>
              <a:gd name="connsiteX15" fmla="*/ 19012 w 47618"/>
              <a:gd name="connsiteY15" fmla="*/ 41296 h 59726"/>
              <a:gd name="connsiteX16" fmla="*/ 9661 w 47618"/>
              <a:gd name="connsiteY16" fmla="*/ 40215 h 59726"/>
              <a:gd name="connsiteX17" fmla="*/ 728 w 47618"/>
              <a:gd name="connsiteY17" fmla="*/ 34636 h 59726"/>
              <a:gd name="connsiteX18" fmla="*/ 4248 w 47618"/>
              <a:gd name="connsiteY18" fmla="*/ 25410 h 59726"/>
              <a:gd name="connsiteX19" fmla="*/ 10 w 47618"/>
              <a:gd name="connsiteY19" fmla="*/ 17121 h 59726"/>
              <a:gd name="connsiteX20" fmla="*/ 7985 w 47618"/>
              <a:gd name="connsiteY20" fmla="*/ 14366 h 59726"/>
              <a:gd name="connsiteX21" fmla="*/ 8022 w 47618"/>
              <a:gd name="connsiteY21" fmla="*/ 14229 h 59726"/>
              <a:gd name="connsiteX0" fmla="*/ 8815 w 47618"/>
              <a:gd name="connsiteY0" fmla="*/ 26036 h 59726"/>
              <a:gd name="connsiteX1" fmla="*/ 3273 w 47618"/>
              <a:gd name="connsiteY1" fmla="*/ 25544 h 59726"/>
              <a:gd name="connsiteX2" fmla="*/ 3102 w 47618"/>
              <a:gd name="connsiteY2" fmla="*/ 25239 h 59726"/>
              <a:gd name="connsiteX3" fmla="*/ 9858 w 47618"/>
              <a:gd name="connsiteY3" fmla="*/ 39913 h 59726"/>
              <a:gd name="connsiteX4" fmla="*/ 9810 w 47618"/>
              <a:gd name="connsiteY4" fmla="*/ 40565 h 59726"/>
              <a:gd name="connsiteX5" fmla="*/ 14108 w 47618"/>
              <a:gd name="connsiteY5" fmla="*/ 59710 h 59726"/>
              <a:gd name="connsiteX6" fmla="*/ 19932 w 47618"/>
              <a:gd name="connsiteY6" fmla="*/ 37209 h 59726"/>
              <a:gd name="connsiteX7" fmla="*/ 33214 w 47618"/>
              <a:gd name="connsiteY7" fmla="*/ 43292 h 59726"/>
              <a:gd name="connsiteX8" fmla="*/ 32682 w 47618"/>
              <a:gd name="connsiteY8" fmla="*/ 44387 h 59726"/>
              <a:gd name="connsiteX9" fmla="*/ 38251 w 47618"/>
              <a:gd name="connsiteY9" fmla="*/ 22813 h 59726"/>
              <a:gd name="connsiteX10" fmla="*/ 45344 w 47618"/>
              <a:gd name="connsiteY10" fmla="*/ 32391 h 59726"/>
              <a:gd name="connsiteX11" fmla="*/ 45920 w 47618"/>
              <a:gd name="connsiteY11" fmla="*/ 15213 h 59726"/>
              <a:gd name="connsiteX12" fmla="*/ 44472 w 47618"/>
              <a:gd name="connsiteY12" fmla="*/ 17889 h 59726"/>
              <a:gd name="connsiteX13" fmla="*/ 42446 w 47618"/>
              <a:gd name="connsiteY13" fmla="*/ 5285 h 59726"/>
              <a:gd name="connsiteX14" fmla="*/ 42522 w 47618"/>
              <a:gd name="connsiteY14" fmla="*/ 6549 h 59726"/>
              <a:gd name="connsiteX15" fmla="*/ 33200 w 47618"/>
              <a:gd name="connsiteY15" fmla="*/ 3811 h 59726"/>
              <a:gd name="connsiteX16" fmla="*/ 33942 w 47618"/>
              <a:gd name="connsiteY16" fmla="*/ 2199 h 59726"/>
              <a:gd name="connsiteX17" fmla="*/ 26263 w 47618"/>
              <a:gd name="connsiteY17" fmla="*/ 4579 h 59726"/>
              <a:gd name="connsiteX18" fmla="*/ 26622 w 47618"/>
              <a:gd name="connsiteY18" fmla="*/ 3189 h 59726"/>
              <a:gd name="connsiteX19" fmla="*/ 18122 w 47618"/>
              <a:gd name="connsiteY19" fmla="*/ 5051 h 59726"/>
              <a:gd name="connsiteX20" fmla="*/ 19422 w 47618"/>
              <a:gd name="connsiteY20" fmla="*/ 6399 h 59726"/>
              <a:gd name="connsiteX21" fmla="*/ 8249 w 47618"/>
              <a:gd name="connsiteY21" fmla="*/ 15648 h 59726"/>
              <a:gd name="connsiteX22" fmla="*/ 8022 w 47618"/>
              <a:gd name="connsiteY22" fmla="*/ 14229 h 59726"/>
              <a:gd name="connsiteX0" fmla="*/ 8022 w 47618"/>
              <a:gd name="connsiteY0" fmla="*/ 14229 h 59726"/>
              <a:gd name="connsiteX1" fmla="*/ 9745 w 47618"/>
              <a:gd name="connsiteY1" fmla="*/ 6766 h 59726"/>
              <a:gd name="connsiteX2" fmla="*/ 18127 w 47618"/>
              <a:gd name="connsiteY2" fmla="*/ 5061 h 59726"/>
              <a:gd name="connsiteX3" fmla="*/ 26578 w 47618"/>
              <a:gd name="connsiteY3" fmla="*/ 3291 h 59726"/>
              <a:gd name="connsiteX4" fmla="*/ 29871 w 47618"/>
              <a:gd name="connsiteY4" fmla="*/ 59 h 59726"/>
              <a:gd name="connsiteX5" fmla="*/ 33955 w 47618"/>
              <a:gd name="connsiteY5" fmla="*/ 2340 h 59726"/>
              <a:gd name="connsiteX6" fmla="*/ 39585 w 47618"/>
              <a:gd name="connsiteY6" fmla="*/ 549 h 59726"/>
              <a:gd name="connsiteX7" fmla="*/ 42440 w 47618"/>
              <a:gd name="connsiteY7" fmla="*/ 5435 h 59726"/>
              <a:gd name="connsiteX8" fmla="*/ 46104 w 47618"/>
              <a:gd name="connsiteY8" fmla="*/ 10177 h 59726"/>
              <a:gd name="connsiteX9" fmla="*/ 45940 w 47618"/>
              <a:gd name="connsiteY9" fmla="*/ 15319 h 59726"/>
              <a:gd name="connsiteX10" fmla="*/ 47138 w 47618"/>
              <a:gd name="connsiteY10" fmla="*/ 23181 h 59726"/>
              <a:gd name="connsiteX11" fmla="*/ 46030 w 47618"/>
              <a:gd name="connsiteY11" fmla="*/ 37660 h 59726"/>
              <a:gd name="connsiteX12" fmla="*/ 41107 w 47618"/>
              <a:gd name="connsiteY12" fmla="*/ 44100 h 59726"/>
              <a:gd name="connsiteX13" fmla="*/ 32809 w 47618"/>
              <a:gd name="connsiteY13" fmla="*/ 42643 h 59726"/>
              <a:gd name="connsiteX14" fmla="*/ 15203 w 47618"/>
              <a:gd name="connsiteY14" fmla="*/ 59724 h 59726"/>
              <a:gd name="connsiteX15" fmla="*/ 19012 w 47618"/>
              <a:gd name="connsiteY15" fmla="*/ 41296 h 59726"/>
              <a:gd name="connsiteX16" fmla="*/ 9661 w 47618"/>
              <a:gd name="connsiteY16" fmla="*/ 40215 h 59726"/>
              <a:gd name="connsiteX17" fmla="*/ 728 w 47618"/>
              <a:gd name="connsiteY17" fmla="*/ 34636 h 59726"/>
              <a:gd name="connsiteX18" fmla="*/ 4248 w 47618"/>
              <a:gd name="connsiteY18" fmla="*/ 25410 h 59726"/>
              <a:gd name="connsiteX19" fmla="*/ 10 w 47618"/>
              <a:gd name="connsiteY19" fmla="*/ 17121 h 59726"/>
              <a:gd name="connsiteX20" fmla="*/ 7985 w 47618"/>
              <a:gd name="connsiteY20" fmla="*/ 14366 h 59726"/>
              <a:gd name="connsiteX21" fmla="*/ 8022 w 47618"/>
              <a:gd name="connsiteY21" fmla="*/ 14229 h 59726"/>
              <a:gd name="connsiteX0" fmla="*/ 8815 w 47618"/>
              <a:gd name="connsiteY0" fmla="*/ 26036 h 59726"/>
              <a:gd name="connsiteX1" fmla="*/ 3273 w 47618"/>
              <a:gd name="connsiteY1" fmla="*/ 25544 h 59726"/>
              <a:gd name="connsiteX2" fmla="*/ 3102 w 47618"/>
              <a:gd name="connsiteY2" fmla="*/ 25239 h 59726"/>
              <a:gd name="connsiteX3" fmla="*/ 9858 w 47618"/>
              <a:gd name="connsiteY3" fmla="*/ 39913 h 59726"/>
              <a:gd name="connsiteX4" fmla="*/ 9810 w 47618"/>
              <a:gd name="connsiteY4" fmla="*/ 40565 h 59726"/>
              <a:gd name="connsiteX5" fmla="*/ 14108 w 47618"/>
              <a:gd name="connsiteY5" fmla="*/ 59710 h 59726"/>
              <a:gd name="connsiteX6" fmla="*/ 19932 w 47618"/>
              <a:gd name="connsiteY6" fmla="*/ 37209 h 59726"/>
              <a:gd name="connsiteX7" fmla="*/ 33214 w 47618"/>
              <a:gd name="connsiteY7" fmla="*/ 43292 h 59726"/>
              <a:gd name="connsiteX8" fmla="*/ 32682 w 47618"/>
              <a:gd name="connsiteY8" fmla="*/ 44387 h 59726"/>
              <a:gd name="connsiteX9" fmla="*/ 38251 w 47618"/>
              <a:gd name="connsiteY9" fmla="*/ 22813 h 59726"/>
              <a:gd name="connsiteX10" fmla="*/ 45344 w 47618"/>
              <a:gd name="connsiteY10" fmla="*/ 32391 h 59726"/>
              <a:gd name="connsiteX11" fmla="*/ 45920 w 47618"/>
              <a:gd name="connsiteY11" fmla="*/ 15213 h 59726"/>
              <a:gd name="connsiteX12" fmla="*/ 44472 w 47618"/>
              <a:gd name="connsiteY12" fmla="*/ 17889 h 59726"/>
              <a:gd name="connsiteX13" fmla="*/ 42446 w 47618"/>
              <a:gd name="connsiteY13" fmla="*/ 5285 h 59726"/>
              <a:gd name="connsiteX14" fmla="*/ 42522 w 47618"/>
              <a:gd name="connsiteY14" fmla="*/ 6549 h 59726"/>
              <a:gd name="connsiteX15" fmla="*/ 33200 w 47618"/>
              <a:gd name="connsiteY15" fmla="*/ 3811 h 59726"/>
              <a:gd name="connsiteX16" fmla="*/ 33942 w 47618"/>
              <a:gd name="connsiteY16" fmla="*/ 2199 h 59726"/>
              <a:gd name="connsiteX17" fmla="*/ 26263 w 47618"/>
              <a:gd name="connsiteY17" fmla="*/ 4579 h 59726"/>
              <a:gd name="connsiteX18" fmla="*/ 26622 w 47618"/>
              <a:gd name="connsiteY18" fmla="*/ 3189 h 59726"/>
              <a:gd name="connsiteX19" fmla="*/ 18122 w 47618"/>
              <a:gd name="connsiteY19" fmla="*/ 5051 h 59726"/>
              <a:gd name="connsiteX20" fmla="*/ 19422 w 47618"/>
              <a:gd name="connsiteY20" fmla="*/ 6399 h 59726"/>
              <a:gd name="connsiteX21" fmla="*/ 7454 w 47618"/>
              <a:gd name="connsiteY21" fmla="*/ 11307 h 59726"/>
              <a:gd name="connsiteX22" fmla="*/ 8022 w 47618"/>
              <a:gd name="connsiteY22" fmla="*/ 14229 h 59726"/>
              <a:gd name="connsiteX0" fmla="*/ 8022 w 47618"/>
              <a:gd name="connsiteY0" fmla="*/ 14229 h 59726"/>
              <a:gd name="connsiteX1" fmla="*/ 9745 w 47618"/>
              <a:gd name="connsiteY1" fmla="*/ 6766 h 59726"/>
              <a:gd name="connsiteX2" fmla="*/ 18127 w 47618"/>
              <a:gd name="connsiteY2" fmla="*/ 5061 h 59726"/>
              <a:gd name="connsiteX3" fmla="*/ 26578 w 47618"/>
              <a:gd name="connsiteY3" fmla="*/ 3291 h 59726"/>
              <a:gd name="connsiteX4" fmla="*/ 29871 w 47618"/>
              <a:gd name="connsiteY4" fmla="*/ 59 h 59726"/>
              <a:gd name="connsiteX5" fmla="*/ 33955 w 47618"/>
              <a:gd name="connsiteY5" fmla="*/ 2340 h 59726"/>
              <a:gd name="connsiteX6" fmla="*/ 39585 w 47618"/>
              <a:gd name="connsiteY6" fmla="*/ 549 h 59726"/>
              <a:gd name="connsiteX7" fmla="*/ 42440 w 47618"/>
              <a:gd name="connsiteY7" fmla="*/ 5435 h 59726"/>
              <a:gd name="connsiteX8" fmla="*/ 46104 w 47618"/>
              <a:gd name="connsiteY8" fmla="*/ 10177 h 59726"/>
              <a:gd name="connsiteX9" fmla="*/ 45940 w 47618"/>
              <a:gd name="connsiteY9" fmla="*/ 15319 h 59726"/>
              <a:gd name="connsiteX10" fmla="*/ 47138 w 47618"/>
              <a:gd name="connsiteY10" fmla="*/ 23181 h 59726"/>
              <a:gd name="connsiteX11" fmla="*/ 46030 w 47618"/>
              <a:gd name="connsiteY11" fmla="*/ 37660 h 59726"/>
              <a:gd name="connsiteX12" fmla="*/ 41107 w 47618"/>
              <a:gd name="connsiteY12" fmla="*/ 44100 h 59726"/>
              <a:gd name="connsiteX13" fmla="*/ 32809 w 47618"/>
              <a:gd name="connsiteY13" fmla="*/ 42643 h 59726"/>
              <a:gd name="connsiteX14" fmla="*/ 15203 w 47618"/>
              <a:gd name="connsiteY14" fmla="*/ 59724 h 59726"/>
              <a:gd name="connsiteX15" fmla="*/ 19012 w 47618"/>
              <a:gd name="connsiteY15" fmla="*/ 41296 h 59726"/>
              <a:gd name="connsiteX16" fmla="*/ 9661 w 47618"/>
              <a:gd name="connsiteY16" fmla="*/ 40215 h 59726"/>
              <a:gd name="connsiteX17" fmla="*/ 728 w 47618"/>
              <a:gd name="connsiteY17" fmla="*/ 34636 h 59726"/>
              <a:gd name="connsiteX18" fmla="*/ 4248 w 47618"/>
              <a:gd name="connsiteY18" fmla="*/ 25410 h 59726"/>
              <a:gd name="connsiteX19" fmla="*/ 10 w 47618"/>
              <a:gd name="connsiteY19" fmla="*/ 17121 h 59726"/>
              <a:gd name="connsiteX20" fmla="*/ 7985 w 47618"/>
              <a:gd name="connsiteY20" fmla="*/ 14366 h 59726"/>
              <a:gd name="connsiteX21" fmla="*/ 8022 w 47618"/>
              <a:gd name="connsiteY21" fmla="*/ 14229 h 59726"/>
              <a:gd name="connsiteX0" fmla="*/ 8815 w 47618"/>
              <a:gd name="connsiteY0" fmla="*/ 26036 h 59726"/>
              <a:gd name="connsiteX1" fmla="*/ 3273 w 47618"/>
              <a:gd name="connsiteY1" fmla="*/ 25544 h 59726"/>
              <a:gd name="connsiteX2" fmla="*/ 3102 w 47618"/>
              <a:gd name="connsiteY2" fmla="*/ 25239 h 59726"/>
              <a:gd name="connsiteX3" fmla="*/ 9858 w 47618"/>
              <a:gd name="connsiteY3" fmla="*/ 39913 h 59726"/>
              <a:gd name="connsiteX4" fmla="*/ 9810 w 47618"/>
              <a:gd name="connsiteY4" fmla="*/ 40565 h 59726"/>
              <a:gd name="connsiteX5" fmla="*/ 14108 w 47618"/>
              <a:gd name="connsiteY5" fmla="*/ 59710 h 59726"/>
              <a:gd name="connsiteX6" fmla="*/ 19932 w 47618"/>
              <a:gd name="connsiteY6" fmla="*/ 37209 h 59726"/>
              <a:gd name="connsiteX7" fmla="*/ 33214 w 47618"/>
              <a:gd name="connsiteY7" fmla="*/ 43292 h 59726"/>
              <a:gd name="connsiteX8" fmla="*/ 32682 w 47618"/>
              <a:gd name="connsiteY8" fmla="*/ 44387 h 59726"/>
              <a:gd name="connsiteX9" fmla="*/ 38251 w 47618"/>
              <a:gd name="connsiteY9" fmla="*/ 22813 h 59726"/>
              <a:gd name="connsiteX10" fmla="*/ 45344 w 47618"/>
              <a:gd name="connsiteY10" fmla="*/ 32391 h 59726"/>
              <a:gd name="connsiteX11" fmla="*/ 45920 w 47618"/>
              <a:gd name="connsiteY11" fmla="*/ 15213 h 59726"/>
              <a:gd name="connsiteX12" fmla="*/ 44472 w 47618"/>
              <a:gd name="connsiteY12" fmla="*/ 17889 h 59726"/>
              <a:gd name="connsiteX13" fmla="*/ 42446 w 47618"/>
              <a:gd name="connsiteY13" fmla="*/ 5285 h 59726"/>
              <a:gd name="connsiteX14" fmla="*/ 42522 w 47618"/>
              <a:gd name="connsiteY14" fmla="*/ 6549 h 59726"/>
              <a:gd name="connsiteX15" fmla="*/ 33200 w 47618"/>
              <a:gd name="connsiteY15" fmla="*/ 3811 h 59726"/>
              <a:gd name="connsiteX16" fmla="*/ 33942 w 47618"/>
              <a:gd name="connsiteY16" fmla="*/ 2199 h 59726"/>
              <a:gd name="connsiteX17" fmla="*/ 26263 w 47618"/>
              <a:gd name="connsiteY17" fmla="*/ 4579 h 59726"/>
              <a:gd name="connsiteX18" fmla="*/ 26622 w 47618"/>
              <a:gd name="connsiteY18" fmla="*/ 3189 h 59726"/>
              <a:gd name="connsiteX19" fmla="*/ 18122 w 47618"/>
              <a:gd name="connsiteY19" fmla="*/ 5051 h 59726"/>
              <a:gd name="connsiteX20" fmla="*/ 19422 w 47618"/>
              <a:gd name="connsiteY20" fmla="*/ 6399 h 59726"/>
              <a:gd name="connsiteX21" fmla="*/ 7454 w 47618"/>
              <a:gd name="connsiteY21" fmla="*/ 11307 h 59726"/>
              <a:gd name="connsiteX22" fmla="*/ 7227 w 47618"/>
              <a:gd name="connsiteY22" fmla="*/ 10973 h 59726"/>
              <a:gd name="connsiteX0" fmla="*/ 7095 w 47618"/>
              <a:gd name="connsiteY0" fmla="*/ 11516 h 59726"/>
              <a:gd name="connsiteX1" fmla="*/ 9745 w 47618"/>
              <a:gd name="connsiteY1" fmla="*/ 6766 h 59726"/>
              <a:gd name="connsiteX2" fmla="*/ 18127 w 47618"/>
              <a:gd name="connsiteY2" fmla="*/ 5061 h 59726"/>
              <a:gd name="connsiteX3" fmla="*/ 26578 w 47618"/>
              <a:gd name="connsiteY3" fmla="*/ 3291 h 59726"/>
              <a:gd name="connsiteX4" fmla="*/ 29871 w 47618"/>
              <a:gd name="connsiteY4" fmla="*/ 59 h 59726"/>
              <a:gd name="connsiteX5" fmla="*/ 33955 w 47618"/>
              <a:gd name="connsiteY5" fmla="*/ 2340 h 59726"/>
              <a:gd name="connsiteX6" fmla="*/ 39585 w 47618"/>
              <a:gd name="connsiteY6" fmla="*/ 549 h 59726"/>
              <a:gd name="connsiteX7" fmla="*/ 42440 w 47618"/>
              <a:gd name="connsiteY7" fmla="*/ 5435 h 59726"/>
              <a:gd name="connsiteX8" fmla="*/ 46104 w 47618"/>
              <a:gd name="connsiteY8" fmla="*/ 10177 h 59726"/>
              <a:gd name="connsiteX9" fmla="*/ 45940 w 47618"/>
              <a:gd name="connsiteY9" fmla="*/ 15319 h 59726"/>
              <a:gd name="connsiteX10" fmla="*/ 47138 w 47618"/>
              <a:gd name="connsiteY10" fmla="*/ 23181 h 59726"/>
              <a:gd name="connsiteX11" fmla="*/ 46030 w 47618"/>
              <a:gd name="connsiteY11" fmla="*/ 37660 h 59726"/>
              <a:gd name="connsiteX12" fmla="*/ 41107 w 47618"/>
              <a:gd name="connsiteY12" fmla="*/ 44100 h 59726"/>
              <a:gd name="connsiteX13" fmla="*/ 32809 w 47618"/>
              <a:gd name="connsiteY13" fmla="*/ 42643 h 59726"/>
              <a:gd name="connsiteX14" fmla="*/ 15203 w 47618"/>
              <a:gd name="connsiteY14" fmla="*/ 59724 h 59726"/>
              <a:gd name="connsiteX15" fmla="*/ 19012 w 47618"/>
              <a:gd name="connsiteY15" fmla="*/ 41296 h 59726"/>
              <a:gd name="connsiteX16" fmla="*/ 9661 w 47618"/>
              <a:gd name="connsiteY16" fmla="*/ 40215 h 59726"/>
              <a:gd name="connsiteX17" fmla="*/ 728 w 47618"/>
              <a:gd name="connsiteY17" fmla="*/ 34636 h 59726"/>
              <a:gd name="connsiteX18" fmla="*/ 4248 w 47618"/>
              <a:gd name="connsiteY18" fmla="*/ 25410 h 59726"/>
              <a:gd name="connsiteX19" fmla="*/ 10 w 47618"/>
              <a:gd name="connsiteY19" fmla="*/ 17121 h 59726"/>
              <a:gd name="connsiteX20" fmla="*/ 7985 w 47618"/>
              <a:gd name="connsiteY20" fmla="*/ 14366 h 59726"/>
              <a:gd name="connsiteX21" fmla="*/ 7095 w 47618"/>
              <a:gd name="connsiteY21" fmla="*/ 11516 h 59726"/>
              <a:gd name="connsiteX0" fmla="*/ 8815 w 47618"/>
              <a:gd name="connsiteY0" fmla="*/ 26036 h 59726"/>
              <a:gd name="connsiteX1" fmla="*/ 3273 w 47618"/>
              <a:gd name="connsiteY1" fmla="*/ 25544 h 59726"/>
              <a:gd name="connsiteX2" fmla="*/ 3102 w 47618"/>
              <a:gd name="connsiteY2" fmla="*/ 25239 h 59726"/>
              <a:gd name="connsiteX3" fmla="*/ 9858 w 47618"/>
              <a:gd name="connsiteY3" fmla="*/ 39913 h 59726"/>
              <a:gd name="connsiteX4" fmla="*/ 9810 w 47618"/>
              <a:gd name="connsiteY4" fmla="*/ 40565 h 59726"/>
              <a:gd name="connsiteX5" fmla="*/ 14108 w 47618"/>
              <a:gd name="connsiteY5" fmla="*/ 59710 h 59726"/>
              <a:gd name="connsiteX6" fmla="*/ 19932 w 47618"/>
              <a:gd name="connsiteY6" fmla="*/ 37209 h 59726"/>
              <a:gd name="connsiteX7" fmla="*/ 33214 w 47618"/>
              <a:gd name="connsiteY7" fmla="*/ 43292 h 59726"/>
              <a:gd name="connsiteX8" fmla="*/ 32682 w 47618"/>
              <a:gd name="connsiteY8" fmla="*/ 44387 h 59726"/>
              <a:gd name="connsiteX9" fmla="*/ 38251 w 47618"/>
              <a:gd name="connsiteY9" fmla="*/ 22813 h 59726"/>
              <a:gd name="connsiteX10" fmla="*/ 45344 w 47618"/>
              <a:gd name="connsiteY10" fmla="*/ 32391 h 59726"/>
              <a:gd name="connsiteX11" fmla="*/ 45920 w 47618"/>
              <a:gd name="connsiteY11" fmla="*/ 15213 h 59726"/>
              <a:gd name="connsiteX12" fmla="*/ 44472 w 47618"/>
              <a:gd name="connsiteY12" fmla="*/ 17889 h 59726"/>
              <a:gd name="connsiteX13" fmla="*/ 42446 w 47618"/>
              <a:gd name="connsiteY13" fmla="*/ 5285 h 59726"/>
              <a:gd name="connsiteX14" fmla="*/ 42522 w 47618"/>
              <a:gd name="connsiteY14" fmla="*/ 6549 h 59726"/>
              <a:gd name="connsiteX15" fmla="*/ 33200 w 47618"/>
              <a:gd name="connsiteY15" fmla="*/ 3811 h 59726"/>
              <a:gd name="connsiteX16" fmla="*/ 33942 w 47618"/>
              <a:gd name="connsiteY16" fmla="*/ 2199 h 59726"/>
              <a:gd name="connsiteX17" fmla="*/ 26263 w 47618"/>
              <a:gd name="connsiteY17" fmla="*/ 4579 h 59726"/>
              <a:gd name="connsiteX18" fmla="*/ 26622 w 47618"/>
              <a:gd name="connsiteY18" fmla="*/ 3189 h 59726"/>
              <a:gd name="connsiteX19" fmla="*/ 18122 w 47618"/>
              <a:gd name="connsiteY19" fmla="*/ 5051 h 59726"/>
              <a:gd name="connsiteX20" fmla="*/ 19422 w 47618"/>
              <a:gd name="connsiteY20" fmla="*/ 6399 h 59726"/>
              <a:gd name="connsiteX21" fmla="*/ 7454 w 47618"/>
              <a:gd name="connsiteY21" fmla="*/ 11307 h 59726"/>
              <a:gd name="connsiteX22" fmla="*/ 7227 w 47618"/>
              <a:gd name="connsiteY22" fmla="*/ 10973 h 59726"/>
              <a:gd name="connsiteX0" fmla="*/ 7095 w 47618"/>
              <a:gd name="connsiteY0" fmla="*/ 11516 h 59726"/>
              <a:gd name="connsiteX1" fmla="*/ 9745 w 47618"/>
              <a:gd name="connsiteY1" fmla="*/ 6766 h 59726"/>
              <a:gd name="connsiteX2" fmla="*/ 18127 w 47618"/>
              <a:gd name="connsiteY2" fmla="*/ 5061 h 59726"/>
              <a:gd name="connsiteX3" fmla="*/ 26578 w 47618"/>
              <a:gd name="connsiteY3" fmla="*/ 3291 h 59726"/>
              <a:gd name="connsiteX4" fmla="*/ 29871 w 47618"/>
              <a:gd name="connsiteY4" fmla="*/ 59 h 59726"/>
              <a:gd name="connsiteX5" fmla="*/ 33955 w 47618"/>
              <a:gd name="connsiteY5" fmla="*/ 2340 h 59726"/>
              <a:gd name="connsiteX6" fmla="*/ 39585 w 47618"/>
              <a:gd name="connsiteY6" fmla="*/ 549 h 59726"/>
              <a:gd name="connsiteX7" fmla="*/ 42440 w 47618"/>
              <a:gd name="connsiteY7" fmla="*/ 5435 h 59726"/>
              <a:gd name="connsiteX8" fmla="*/ 46104 w 47618"/>
              <a:gd name="connsiteY8" fmla="*/ 10177 h 59726"/>
              <a:gd name="connsiteX9" fmla="*/ 45940 w 47618"/>
              <a:gd name="connsiteY9" fmla="*/ 15319 h 59726"/>
              <a:gd name="connsiteX10" fmla="*/ 47138 w 47618"/>
              <a:gd name="connsiteY10" fmla="*/ 23181 h 59726"/>
              <a:gd name="connsiteX11" fmla="*/ 46030 w 47618"/>
              <a:gd name="connsiteY11" fmla="*/ 37660 h 59726"/>
              <a:gd name="connsiteX12" fmla="*/ 41107 w 47618"/>
              <a:gd name="connsiteY12" fmla="*/ 44100 h 59726"/>
              <a:gd name="connsiteX13" fmla="*/ 32809 w 47618"/>
              <a:gd name="connsiteY13" fmla="*/ 42643 h 59726"/>
              <a:gd name="connsiteX14" fmla="*/ 15203 w 47618"/>
              <a:gd name="connsiteY14" fmla="*/ 59724 h 59726"/>
              <a:gd name="connsiteX15" fmla="*/ 19012 w 47618"/>
              <a:gd name="connsiteY15" fmla="*/ 41296 h 59726"/>
              <a:gd name="connsiteX16" fmla="*/ 9661 w 47618"/>
              <a:gd name="connsiteY16" fmla="*/ 40215 h 59726"/>
              <a:gd name="connsiteX17" fmla="*/ 728 w 47618"/>
              <a:gd name="connsiteY17" fmla="*/ 34636 h 59726"/>
              <a:gd name="connsiteX18" fmla="*/ 4248 w 47618"/>
              <a:gd name="connsiteY18" fmla="*/ 25410 h 59726"/>
              <a:gd name="connsiteX19" fmla="*/ 10 w 47618"/>
              <a:gd name="connsiteY19" fmla="*/ 17121 h 59726"/>
              <a:gd name="connsiteX20" fmla="*/ 7985 w 47618"/>
              <a:gd name="connsiteY20" fmla="*/ 14366 h 59726"/>
              <a:gd name="connsiteX21" fmla="*/ 7095 w 47618"/>
              <a:gd name="connsiteY21" fmla="*/ 11516 h 59726"/>
              <a:gd name="connsiteX0" fmla="*/ 8815 w 47618"/>
              <a:gd name="connsiteY0" fmla="*/ 26036 h 59726"/>
              <a:gd name="connsiteX1" fmla="*/ 3273 w 47618"/>
              <a:gd name="connsiteY1" fmla="*/ 25544 h 59726"/>
              <a:gd name="connsiteX2" fmla="*/ 3102 w 47618"/>
              <a:gd name="connsiteY2" fmla="*/ 25239 h 59726"/>
              <a:gd name="connsiteX3" fmla="*/ 9858 w 47618"/>
              <a:gd name="connsiteY3" fmla="*/ 39913 h 59726"/>
              <a:gd name="connsiteX4" fmla="*/ 9810 w 47618"/>
              <a:gd name="connsiteY4" fmla="*/ 40565 h 59726"/>
              <a:gd name="connsiteX5" fmla="*/ 14108 w 47618"/>
              <a:gd name="connsiteY5" fmla="*/ 59710 h 59726"/>
              <a:gd name="connsiteX6" fmla="*/ 19800 w 47618"/>
              <a:gd name="connsiteY6" fmla="*/ 43178 h 59726"/>
              <a:gd name="connsiteX7" fmla="*/ 33214 w 47618"/>
              <a:gd name="connsiteY7" fmla="*/ 43292 h 59726"/>
              <a:gd name="connsiteX8" fmla="*/ 32682 w 47618"/>
              <a:gd name="connsiteY8" fmla="*/ 44387 h 59726"/>
              <a:gd name="connsiteX9" fmla="*/ 38251 w 47618"/>
              <a:gd name="connsiteY9" fmla="*/ 22813 h 59726"/>
              <a:gd name="connsiteX10" fmla="*/ 45344 w 47618"/>
              <a:gd name="connsiteY10" fmla="*/ 32391 h 59726"/>
              <a:gd name="connsiteX11" fmla="*/ 45920 w 47618"/>
              <a:gd name="connsiteY11" fmla="*/ 15213 h 59726"/>
              <a:gd name="connsiteX12" fmla="*/ 44472 w 47618"/>
              <a:gd name="connsiteY12" fmla="*/ 17889 h 59726"/>
              <a:gd name="connsiteX13" fmla="*/ 42446 w 47618"/>
              <a:gd name="connsiteY13" fmla="*/ 5285 h 59726"/>
              <a:gd name="connsiteX14" fmla="*/ 42522 w 47618"/>
              <a:gd name="connsiteY14" fmla="*/ 6549 h 59726"/>
              <a:gd name="connsiteX15" fmla="*/ 33200 w 47618"/>
              <a:gd name="connsiteY15" fmla="*/ 3811 h 59726"/>
              <a:gd name="connsiteX16" fmla="*/ 33942 w 47618"/>
              <a:gd name="connsiteY16" fmla="*/ 2199 h 59726"/>
              <a:gd name="connsiteX17" fmla="*/ 26263 w 47618"/>
              <a:gd name="connsiteY17" fmla="*/ 4579 h 59726"/>
              <a:gd name="connsiteX18" fmla="*/ 26622 w 47618"/>
              <a:gd name="connsiteY18" fmla="*/ 3189 h 59726"/>
              <a:gd name="connsiteX19" fmla="*/ 18122 w 47618"/>
              <a:gd name="connsiteY19" fmla="*/ 5051 h 59726"/>
              <a:gd name="connsiteX20" fmla="*/ 19422 w 47618"/>
              <a:gd name="connsiteY20" fmla="*/ 6399 h 59726"/>
              <a:gd name="connsiteX21" fmla="*/ 7454 w 47618"/>
              <a:gd name="connsiteY21" fmla="*/ 11307 h 59726"/>
              <a:gd name="connsiteX22" fmla="*/ 7227 w 47618"/>
              <a:gd name="connsiteY22" fmla="*/ 10973 h 59726"/>
              <a:gd name="connsiteX0" fmla="*/ 7095 w 47618"/>
              <a:gd name="connsiteY0" fmla="*/ 11516 h 59726"/>
              <a:gd name="connsiteX1" fmla="*/ 9745 w 47618"/>
              <a:gd name="connsiteY1" fmla="*/ 6766 h 59726"/>
              <a:gd name="connsiteX2" fmla="*/ 18127 w 47618"/>
              <a:gd name="connsiteY2" fmla="*/ 5061 h 59726"/>
              <a:gd name="connsiteX3" fmla="*/ 26578 w 47618"/>
              <a:gd name="connsiteY3" fmla="*/ 3291 h 59726"/>
              <a:gd name="connsiteX4" fmla="*/ 29871 w 47618"/>
              <a:gd name="connsiteY4" fmla="*/ 59 h 59726"/>
              <a:gd name="connsiteX5" fmla="*/ 33955 w 47618"/>
              <a:gd name="connsiteY5" fmla="*/ 2340 h 59726"/>
              <a:gd name="connsiteX6" fmla="*/ 39585 w 47618"/>
              <a:gd name="connsiteY6" fmla="*/ 549 h 59726"/>
              <a:gd name="connsiteX7" fmla="*/ 42440 w 47618"/>
              <a:gd name="connsiteY7" fmla="*/ 5435 h 59726"/>
              <a:gd name="connsiteX8" fmla="*/ 46104 w 47618"/>
              <a:gd name="connsiteY8" fmla="*/ 10177 h 59726"/>
              <a:gd name="connsiteX9" fmla="*/ 45940 w 47618"/>
              <a:gd name="connsiteY9" fmla="*/ 15319 h 59726"/>
              <a:gd name="connsiteX10" fmla="*/ 47138 w 47618"/>
              <a:gd name="connsiteY10" fmla="*/ 23181 h 59726"/>
              <a:gd name="connsiteX11" fmla="*/ 46030 w 47618"/>
              <a:gd name="connsiteY11" fmla="*/ 37660 h 59726"/>
              <a:gd name="connsiteX12" fmla="*/ 41107 w 47618"/>
              <a:gd name="connsiteY12" fmla="*/ 44100 h 59726"/>
              <a:gd name="connsiteX13" fmla="*/ 32809 w 47618"/>
              <a:gd name="connsiteY13" fmla="*/ 42643 h 59726"/>
              <a:gd name="connsiteX14" fmla="*/ 15203 w 47618"/>
              <a:gd name="connsiteY14" fmla="*/ 59724 h 59726"/>
              <a:gd name="connsiteX15" fmla="*/ 19012 w 47618"/>
              <a:gd name="connsiteY15" fmla="*/ 41296 h 59726"/>
              <a:gd name="connsiteX16" fmla="*/ 9661 w 47618"/>
              <a:gd name="connsiteY16" fmla="*/ 40215 h 59726"/>
              <a:gd name="connsiteX17" fmla="*/ 728 w 47618"/>
              <a:gd name="connsiteY17" fmla="*/ 34636 h 59726"/>
              <a:gd name="connsiteX18" fmla="*/ 4248 w 47618"/>
              <a:gd name="connsiteY18" fmla="*/ 25410 h 59726"/>
              <a:gd name="connsiteX19" fmla="*/ 10 w 47618"/>
              <a:gd name="connsiteY19" fmla="*/ 17121 h 59726"/>
              <a:gd name="connsiteX20" fmla="*/ 7985 w 47618"/>
              <a:gd name="connsiteY20" fmla="*/ 14366 h 59726"/>
              <a:gd name="connsiteX21" fmla="*/ 7095 w 47618"/>
              <a:gd name="connsiteY21" fmla="*/ 11516 h 59726"/>
              <a:gd name="connsiteX0" fmla="*/ 8815 w 47618"/>
              <a:gd name="connsiteY0" fmla="*/ 26036 h 59726"/>
              <a:gd name="connsiteX1" fmla="*/ 3273 w 47618"/>
              <a:gd name="connsiteY1" fmla="*/ 25544 h 59726"/>
              <a:gd name="connsiteX2" fmla="*/ 3102 w 47618"/>
              <a:gd name="connsiteY2" fmla="*/ 25239 h 59726"/>
              <a:gd name="connsiteX3" fmla="*/ 9858 w 47618"/>
              <a:gd name="connsiteY3" fmla="*/ 39913 h 59726"/>
              <a:gd name="connsiteX4" fmla="*/ 9810 w 47618"/>
              <a:gd name="connsiteY4" fmla="*/ 40565 h 59726"/>
              <a:gd name="connsiteX5" fmla="*/ 14108 w 47618"/>
              <a:gd name="connsiteY5" fmla="*/ 59710 h 59726"/>
              <a:gd name="connsiteX6" fmla="*/ 19800 w 47618"/>
              <a:gd name="connsiteY6" fmla="*/ 43178 h 59726"/>
              <a:gd name="connsiteX7" fmla="*/ 33214 w 47618"/>
              <a:gd name="connsiteY7" fmla="*/ 43292 h 59726"/>
              <a:gd name="connsiteX8" fmla="*/ 32682 w 47618"/>
              <a:gd name="connsiteY8" fmla="*/ 44387 h 59726"/>
              <a:gd name="connsiteX9" fmla="*/ 45670 w 47618"/>
              <a:gd name="connsiteY9" fmla="*/ 32852 h 59726"/>
              <a:gd name="connsiteX10" fmla="*/ 45344 w 47618"/>
              <a:gd name="connsiteY10" fmla="*/ 32391 h 59726"/>
              <a:gd name="connsiteX11" fmla="*/ 45920 w 47618"/>
              <a:gd name="connsiteY11" fmla="*/ 15213 h 59726"/>
              <a:gd name="connsiteX12" fmla="*/ 44472 w 47618"/>
              <a:gd name="connsiteY12" fmla="*/ 17889 h 59726"/>
              <a:gd name="connsiteX13" fmla="*/ 42446 w 47618"/>
              <a:gd name="connsiteY13" fmla="*/ 5285 h 59726"/>
              <a:gd name="connsiteX14" fmla="*/ 42522 w 47618"/>
              <a:gd name="connsiteY14" fmla="*/ 6549 h 59726"/>
              <a:gd name="connsiteX15" fmla="*/ 33200 w 47618"/>
              <a:gd name="connsiteY15" fmla="*/ 3811 h 59726"/>
              <a:gd name="connsiteX16" fmla="*/ 33942 w 47618"/>
              <a:gd name="connsiteY16" fmla="*/ 2199 h 59726"/>
              <a:gd name="connsiteX17" fmla="*/ 26263 w 47618"/>
              <a:gd name="connsiteY17" fmla="*/ 4579 h 59726"/>
              <a:gd name="connsiteX18" fmla="*/ 26622 w 47618"/>
              <a:gd name="connsiteY18" fmla="*/ 3189 h 59726"/>
              <a:gd name="connsiteX19" fmla="*/ 18122 w 47618"/>
              <a:gd name="connsiteY19" fmla="*/ 5051 h 59726"/>
              <a:gd name="connsiteX20" fmla="*/ 19422 w 47618"/>
              <a:gd name="connsiteY20" fmla="*/ 6399 h 59726"/>
              <a:gd name="connsiteX21" fmla="*/ 7454 w 47618"/>
              <a:gd name="connsiteY21" fmla="*/ 11307 h 59726"/>
              <a:gd name="connsiteX22" fmla="*/ 7227 w 47618"/>
              <a:gd name="connsiteY22" fmla="*/ 10973 h 59726"/>
              <a:gd name="connsiteX0" fmla="*/ 7095 w 47618"/>
              <a:gd name="connsiteY0" fmla="*/ 11516 h 59726"/>
              <a:gd name="connsiteX1" fmla="*/ 9745 w 47618"/>
              <a:gd name="connsiteY1" fmla="*/ 6766 h 59726"/>
              <a:gd name="connsiteX2" fmla="*/ 18127 w 47618"/>
              <a:gd name="connsiteY2" fmla="*/ 5061 h 59726"/>
              <a:gd name="connsiteX3" fmla="*/ 26578 w 47618"/>
              <a:gd name="connsiteY3" fmla="*/ 3291 h 59726"/>
              <a:gd name="connsiteX4" fmla="*/ 29871 w 47618"/>
              <a:gd name="connsiteY4" fmla="*/ 59 h 59726"/>
              <a:gd name="connsiteX5" fmla="*/ 33955 w 47618"/>
              <a:gd name="connsiteY5" fmla="*/ 2340 h 59726"/>
              <a:gd name="connsiteX6" fmla="*/ 39585 w 47618"/>
              <a:gd name="connsiteY6" fmla="*/ 549 h 59726"/>
              <a:gd name="connsiteX7" fmla="*/ 42440 w 47618"/>
              <a:gd name="connsiteY7" fmla="*/ 5435 h 59726"/>
              <a:gd name="connsiteX8" fmla="*/ 46104 w 47618"/>
              <a:gd name="connsiteY8" fmla="*/ 10177 h 59726"/>
              <a:gd name="connsiteX9" fmla="*/ 45940 w 47618"/>
              <a:gd name="connsiteY9" fmla="*/ 15319 h 59726"/>
              <a:gd name="connsiteX10" fmla="*/ 47138 w 47618"/>
              <a:gd name="connsiteY10" fmla="*/ 23181 h 59726"/>
              <a:gd name="connsiteX11" fmla="*/ 46030 w 47618"/>
              <a:gd name="connsiteY11" fmla="*/ 37660 h 59726"/>
              <a:gd name="connsiteX12" fmla="*/ 41107 w 47618"/>
              <a:gd name="connsiteY12" fmla="*/ 44100 h 59726"/>
              <a:gd name="connsiteX13" fmla="*/ 32809 w 47618"/>
              <a:gd name="connsiteY13" fmla="*/ 42643 h 59726"/>
              <a:gd name="connsiteX14" fmla="*/ 15203 w 47618"/>
              <a:gd name="connsiteY14" fmla="*/ 59724 h 59726"/>
              <a:gd name="connsiteX15" fmla="*/ 19012 w 47618"/>
              <a:gd name="connsiteY15" fmla="*/ 41296 h 59726"/>
              <a:gd name="connsiteX16" fmla="*/ 9661 w 47618"/>
              <a:gd name="connsiteY16" fmla="*/ 40215 h 59726"/>
              <a:gd name="connsiteX17" fmla="*/ 728 w 47618"/>
              <a:gd name="connsiteY17" fmla="*/ 34636 h 59726"/>
              <a:gd name="connsiteX18" fmla="*/ 4248 w 47618"/>
              <a:gd name="connsiteY18" fmla="*/ 25410 h 59726"/>
              <a:gd name="connsiteX19" fmla="*/ 10 w 47618"/>
              <a:gd name="connsiteY19" fmla="*/ 17121 h 59726"/>
              <a:gd name="connsiteX20" fmla="*/ 7985 w 47618"/>
              <a:gd name="connsiteY20" fmla="*/ 14366 h 59726"/>
              <a:gd name="connsiteX21" fmla="*/ 7095 w 47618"/>
              <a:gd name="connsiteY21" fmla="*/ 11516 h 59726"/>
              <a:gd name="connsiteX0" fmla="*/ 2456 w 47618"/>
              <a:gd name="connsiteY0" fmla="*/ 25493 h 59726"/>
              <a:gd name="connsiteX1" fmla="*/ 3273 w 47618"/>
              <a:gd name="connsiteY1" fmla="*/ 25544 h 59726"/>
              <a:gd name="connsiteX2" fmla="*/ 3102 w 47618"/>
              <a:gd name="connsiteY2" fmla="*/ 25239 h 59726"/>
              <a:gd name="connsiteX3" fmla="*/ 9858 w 47618"/>
              <a:gd name="connsiteY3" fmla="*/ 39913 h 59726"/>
              <a:gd name="connsiteX4" fmla="*/ 9810 w 47618"/>
              <a:gd name="connsiteY4" fmla="*/ 40565 h 59726"/>
              <a:gd name="connsiteX5" fmla="*/ 14108 w 47618"/>
              <a:gd name="connsiteY5" fmla="*/ 59710 h 59726"/>
              <a:gd name="connsiteX6" fmla="*/ 19800 w 47618"/>
              <a:gd name="connsiteY6" fmla="*/ 43178 h 59726"/>
              <a:gd name="connsiteX7" fmla="*/ 33214 w 47618"/>
              <a:gd name="connsiteY7" fmla="*/ 43292 h 59726"/>
              <a:gd name="connsiteX8" fmla="*/ 32682 w 47618"/>
              <a:gd name="connsiteY8" fmla="*/ 44387 h 59726"/>
              <a:gd name="connsiteX9" fmla="*/ 45670 w 47618"/>
              <a:gd name="connsiteY9" fmla="*/ 32852 h 59726"/>
              <a:gd name="connsiteX10" fmla="*/ 45344 w 47618"/>
              <a:gd name="connsiteY10" fmla="*/ 32391 h 59726"/>
              <a:gd name="connsiteX11" fmla="*/ 45920 w 47618"/>
              <a:gd name="connsiteY11" fmla="*/ 15213 h 59726"/>
              <a:gd name="connsiteX12" fmla="*/ 44472 w 47618"/>
              <a:gd name="connsiteY12" fmla="*/ 17889 h 59726"/>
              <a:gd name="connsiteX13" fmla="*/ 42446 w 47618"/>
              <a:gd name="connsiteY13" fmla="*/ 5285 h 59726"/>
              <a:gd name="connsiteX14" fmla="*/ 42522 w 47618"/>
              <a:gd name="connsiteY14" fmla="*/ 6549 h 59726"/>
              <a:gd name="connsiteX15" fmla="*/ 33200 w 47618"/>
              <a:gd name="connsiteY15" fmla="*/ 3811 h 59726"/>
              <a:gd name="connsiteX16" fmla="*/ 33942 w 47618"/>
              <a:gd name="connsiteY16" fmla="*/ 2199 h 59726"/>
              <a:gd name="connsiteX17" fmla="*/ 26263 w 47618"/>
              <a:gd name="connsiteY17" fmla="*/ 4579 h 59726"/>
              <a:gd name="connsiteX18" fmla="*/ 26622 w 47618"/>
              <a:gd name="connsiteY18" fmla="*/ 3189 h 59726"/>
              <a:gd name="connsiteX19" fmla="*/ 18122 w 47618"/>
              <a:gd name="connsiteY19" fmla="*/ 5051 h 59726"/>
              <a:gd name="connsiteX20" fmla="*/ 19422 w 47618"/>
              <a:gd name="connsiteY20" fmla="*/ 6399 h 59726"/>
              <a:gd name="connsiteX21" fmla="*/ 7454 w 47618"/>
              <a:gd name="connsiteY21" fmla="*/ 11307 h 59726"/>
              <a:gd name="connsiteX22" fmla="*/ 7227 w 47618"/>
              <a:gd name="connsiteY22" fmla="*/ 10973 h 59726"/>
              <a:gd name="connsiteX0" fmla="*/ 7108 w 47631"/>
              <a:gd name="connsiteY0" fmla="*/ 11516 h 59726"/>
              <a:gd name="connsiteX1" fmla="*/ 9758 w 47631"/>
              <a:gd name="connsiteY1" fmla="*/ 6766 h 59726"/>
              <a:gd name="connsiteX2" fmla="*/ 18140 w 47631"/>
              <a:gd name="connsiteY2" fmla="*/ 5061 h 59726"/>
              <a:gd name="connsiteX3" fmla="*/ 26591 w 47631"/>
              <a:gd name="connsiteY3" fmla="*/ 3291 h 59726"/>
              <a:gd name="connsiteX4" fmla="*/ 29884 w 47631"/>
              <a:gd name="connsiteY4" fmla="*/ 59 h 59726"/>
              <a:gd name="connsiteX5" fmla="*/ 33968 w 47631"/>
              <a:gd name="connsiteY5" fmla="*/ 2340 h 59726"/>
              <a:gd name="connsiteX6" fmla="*/ 39598 w 47631"/>
              <a:gd name="connsiteY6" fmla="*/ 549 h 59726"/>
              <a:gd name="connsiteX7" fmla="*/ 42453 w 47631"/>
              <a:gd name="connsiteY7" fmla="*/ 5435 h 59726"/>
              <a:gd name="connsiteX8" fmla="*/ 46117 w 47631"/>
              <a:gd name="connsiteY8" fmla="*/ 10177 h 59726"/>
              <a:gd name="connsiteX9" fmla="*/ 45953 w 47631"/>
              <a:gd name="connsiteY9" fmla="*/ 15319 h 59726"/>
              <a:gd name="connsiteX10" fmla="*/ 47151 w 47631"/>
              <a:gd name="connsiteY10" fmla="*/ 23181 h 59726"/>
              <a:gd name="connsiteX11" fmla="*/ 46043 w 47631"/>
              <a:gd name="connsiteY11" fmla="*/ 37660 h 59726"/>
              <a:gd name="connsiteX12" fmla="*/ 41120 w 47631"/>
              <a:gd name="connsiteY12" fmla="*/ 44100 h 59726"/>
              <a:gd name="connsiteX13" fmla="*/ 32822 w 47631"/>
              <a:gd name="connsiteY13" fmla="*/ 42643 h 59726"/>
              <a:gd name="connsiteX14" fmla="*/ 15216 w 47631"/>
              <a:gd name="connsiteY14" fmla="*/ 59724 h 59726"/>
              <a:gd name="connsiteX15" fmla="*/ 19025 w 47631"/>
              <a:gd name="connsiteY15" fmla="*/ 41296 h 59726"/>
              <a:gd name="connsiteX16" fmla="*/ 9674 w 47631"/>
              <a:gd name="connsiteY16" fmla="*/ 40215 h 59726"/>
              <a:gd name="connsiteX17" fmla="*/ 741 w 47631"/>
              <a:gd name="connsiteY17" fmla="*/ 34636 h 59726"/>
              <a:gd name="connsiteX18" fmla="*/ 2539 w 47631"/>
              <a:gd name="connsiteY18" fmla="*/ 25410 h 59726"/>
              <a:gd name="connsiteX19" fmla="*/ 23 w 47631"/>
              <a:gd name="connsiteY19" fmla="*/ 17121 h 59726"/>
              <a:gd name="connsiteX20" fmla="*/ 7998 w 47631"/>
              <a:gd name="connsiteY20" fmla="*/ 14366 h 59726"/>
              <a:gd name="connsiteX21" fmla="*/ 7108 w 47631"/>
              <a:gd name="connsiteY21" fmla="*/ 11516 h 59726"/>
              <a:gd name="connsiteX0" fmla="*/ 2469 w 47631"/>
              <a:gd name="connsiteY0" fmla="*/ 25493 h 59726"/>
              <a:gd name="connsiteX1" fmla="*/ 3286 w 47631"/>
              <a:gd name="connsiteY1" fmla="*/ 25544 h 59726"/>
              <a:gd name="connsiteX2" fmla="*/ 3115 w 47631"/>
              <a:gd name="connsiteY2" fmla="*/ 25239 h 59726"/>
              <a:gd name="connsiteX3" fmla="*/ 9871 w 47631"/>
              <a:gd name="connsiteY3" fmla="*/ 39913 h 59726"/>
              <a:gd name="connsiteX4" fmla="*/ 9823 w 47631"/>
              <a:gd name="connsiteY4" fmla="*/ 40565 h 59726"/>
              <a:gd name="connsiteX5" fmla="*/ 14121 w 47631"/>
              <a:gd name="connsiteY5" fmla="*/ 59710 h 59726"/>
              <a:gd name="connsiteX6" fmla="*/ 19813 w 47631"/>
              <a:gd name="connsiteY6" fmla="*/ 43178 h 59726"/>
              <a:gd name="connsiteX7" fmla="*/ 33227 w 47631"/>
              <a:gd name="connsiteY7" fmla="*/ 43292 h 59726"/>
              <a:gd name="connsiteX8" fmla="*/ 32695 w 47631"/>
              <a:gd name="connsiteY8" fmla="*/ 44387 h 59726"/>
              <a:gd name="connsiteX9" fmla="*/ 45683 w 47631"/>
              <a:gd name="connsiteY9" fmla="*/ 32852 h 59726"/>
              <a:gd name="connsiteX10" fmla="*/ 45357 w 47631"/>
              <a:gd name="connsiteY10" fmla="*/ 32391 h 59726"/>
              <a:gd name="connsiteX11" fmla="*/ 45933 w 47631"/>
              <a:gd name="connsiteY11" fmla="*/ 15213 h 59726"/>
              <a:gd name="connsiteX12" fmla="*/ 44485 w 47631"/>
              <a:gd name="connsiteY12" fmla="*/ 17889 h 59726"/>
              <a:gd name="connsiteX13" fmla="*/ 42459 w 47631"/>
              <a:gd name="connsiteY13" fmla="*/ 5285 h 59726"/>
              <a:gd name="connsiteX14" fmla="*/ 42535 w 47631"/>
              <a:gd name="connsiteY14" fmla="*/ 6549 h 59726"/>
              <a:gd name="connsiteX15" fmla="*/ 33213 w 47631"/>
              <a:gd name="connsiteY15" fmla="*/ 3811 h 59726"/>
              <a:gd name="connsiteX16" fmla="*/ 33955 w 47631"/>
              <a:gd name="connsiteY16" fmla="*/ 2199 h 59726"/>
              <a:gd name="connsiteX17" fmla="*/ 26276 w 47631"/>
              <a:gd name="connsiteY17" fmla="*/ 4579 h 59726"/>
              <a:gd name="connsiteX18" fmla="*/ 26635 w 47631"/>
              <a:gd name="connsiteY18" fmla="*/ 3189 h 59726"/>
              <a:gd name="connsiteX19" fmla="*/ 18135 w 47631"/>
              <a:gd name="connsiteY19" fmla="*/ 5051 h 59726"/>
              <a:gd name="connsiteX20" fmla="*/ 19435 w 47631"/>
              <a:gd name="connsiteY20" fmla="*/ 6399 h 59726"/>
              <a:gd name="connsiteX21" fmla="*/ 7467 w 47631"/>
              <a:gd name="connsiteY21" fmla="*/ 11307 h 59726"/>
              <a:gd name="connsiteX22" fmla="*/ 7240 w 47631"/>
              <a:gd name="connsiteY22" fmla="*/ 10973 h 59726"/>
              <a:gd name="connsiteX0" fmla="*/ 7108 w 47631"/>
              <a:gd name="connsiteY0" fmla="*/ 11516 h 59726"/>
              <a:gd name="connsiteX1" fmla="*/ 9758 w 47631"/>
              <a:gd name="connsiteY1" fmla="*/ 6766 h 59726"/>
              <a:gd name="connsiteX2" fmla="*/ 18140 w 47631"/>
              <a:gd name="connsiteY2" fmla="*/ 5061 h 59726"/>
              <a:gd name="connsiteX3" fmla="*/ 26591 w 47631"/>
              <a:gd name="connsiteY3" fmla="*/ 3291 h 59726"/>
              <a:gd name="connsiteX4" fmla="*/ 29884 w 47631"/>
              <a:gd name="connsiteY4" fmla="*/ 59 h 59726"/>
              <a:gd name="connsiteX5" fmla="*/ 33968 w 47631"/>
              <a:gd name="connsiteY5" fmla="*/ 2340 h 59726"/>
              <a:gd name="connsiteX6" fmla="*/ 39598 w 47631"/>
              <a:gd name="connsiteY6" fmla="*/ 549 h 59726"/>
              <a:gd name="connsiteX7" fmla="*/ 42453 w 47631"/>
              <a:gd name="connsiteY7" fmla="*/ 5435 h 59726"/>
              <a:gd name="connsiteX8" fmla="*/ 46117 w 47631"/>
              <a:gd name="connsiteY8" fmla="*/ 10177 h 59726"/>
              <a:gd name="connsiteX9" fmla="*/ 45953 w 47631"/>
              <a:gd name="connsiteY9" fmla="*/ 15319 h 59726"/>
              <a:gd name="connsiteX10" fmla="*/ 47151 w 47631"/>
              <a:gd name="connsiteY10" fmla="*/ 23181 h 59726"/>
              <a:gd name="connsiteX11" fmla="*/ 46043 w 47631"/>
              <a:gd name="connsiteY11" fmla="*/ 37660 h 59726"/>
              <a:gd name="connsiteX12" fmla="*/ 41120 w 47631"/>
              <a:gd name="connsiteY12" fmla="*/ 44100 h 59726"/>
              <a:gd name="connsiteX13" fmla="*/ 32822 w 47631"/>
              <a:gd name="connsiteY13" fmla="*/ 42643 h 59726"/>
              <a:gd name="connsiteX14" fmla="*/ 15216 w 47631"/>
              <a:gd name="connsiteY14" fmla="*/ 59724 h 59726"/>
              <a:gd name="connsiteX15" fmla="*/ 19025 w 47631"/>
              <a:gd name="connsiteY15" fmla="*/ 41296 h 59726"/>
              <a:gd name="connsiteX16" fmla="*/ 9674 w 47631"/>
              <a:gd name="connsiteY16" fmla="*/ 40215 h 59726"/>
              <a:gd name="connsiteX17" fmla="*/ 741 w 47631"/>
              <a:gd name="connsiteY17" fmla="*/ 34636 h 59726"/>
              <a:gd name="connsiteX18" fmla="*/ 2539 w 47631"/>
              <a:gd name="connsiteY18" fmla="*/ 25410 h 59726"/>
              <a:gd name="connsiteX19" fmla="*/ 23 w 47631"/>
              <a:gd name="connsiteY19" fmla="*/ 17121 h 59726"/>
              <a:gd name="connsiteX20" fmla="*/ 6011 w 47631"/>
              <a:gd name="connsiteY20" fmla="*/ 7583 h 59726"/>
              <a:gd name="connsiteX21" fmla="*/ 7108 w 47631"/>
              <a:gd name="connsiteY21" fmla="*/ 11516 h 59726"/>
              <a:gd name="connsiteX0" fmla="*/ 2469 w 47631"/>
              <a:gd name="connsiteY0" fmla="*/ 25493 h 59726"/>
              <a:gd name="connsiteX1" fmla="*/ 3286 w 47631"/>
              <a:gd name="connsiteY1" fmla="*/ 25544 h 59726"/>
              <a:gd name="connsiteX2" fmla="*/ 3115 w 47631"/>
              <a:gd name="connsiteY2" fmla="*/ 25239 h 59726"/>
              <a:gd name="connsiteX3" fmla="*/ 9871 w 47631"/>
              <a:gd name="connsiteY3" fmla="*/ 39913 h 59726"/>
              <a:gd name="connsiteX4" fmla="*/ 9823 w 47631"/>
              <a:gd name="connsiteY4" fmla="*/ 40565 h 59726"/>
              <a:gd name="connsiteX5" fmla="*/ 14121 w 47631"/>
              <a:gd name="connsiteY5" fmla="*/ 59710 h 59726"/>
              <a:gd name="connsiteX6" fmla="*/ 19813 w 47631"/>
              <a:gd name="connsiteY6" fmla="*/ 43178 h 59726"/>
              <a:gd name="connsiteX7" fmla="*/ 33227 w 47631"/>
              <a:gd name="connsiteY7" fmla="*/ 43292 h 59726"/>
              <a:gd name="connsiteX8" fmla="*/ 32695 w 47631"/>
              <a:gd name="connsiteY8" fmla="*/ 44387 h 59726"/>
              <a:gd name="connsiteX9" fmla="*/ 45683 w 47631"/>
              <a:gd name="connsiteY9" fmla="*/ 32852 h 59726"/>
              <a:gd name="connsiteX10" fmla="*/ 45357 w 47631"/>
              <a:gd name="connsiteY10" fmla="*/ 32391 h 59726"/>
              <a:gd name="connsiteX11" fmla="*/ 45933 w 47631"/>
              <a:gd name="connsiteY11" fmla="*/ 15213 h 59726"/>
              <a:gd name="connsiteX12" fmla="*/ 44485 w 47631"/>
              <a:gd name="connsiteY12" fmla="*/ 17889 h 59726"/>
              <a:gd name="connsiteX13" fmla="*/ 42459 w 47631"/>
              <a:gd name="connsiteY13" fmla="*/ 5285 h 59726"/>
              <a:gd name="connsiteX14" fmla="*/ 42535 w 47631"/>
              <a:gd name="connsiteY14" fmla="*/ 6549 h 59726"/>
              <a:gd name="connsiteX15" fmla="*/ 33213 w 47631"/>
              <a:gd name="connsiteY15" fmla="*/ 3811 h 59726"/>
              <a:gd name="connsiteX16" fmla="*/ 33955 w 47631"/>
              <a:gd name="connsiteY16" fmla="*/ 2199 h 59726"/>
              <a:gd name="connsiteX17" fmla="*/ 26276 w 47631"/>
              <a:gd name="connsiteY17" fmla="*/ 4579 h 59726"/>
              <a:gd name="connsiteX18" fmla="*/ 26635 w 47631"/>
              <a:gd name="connsiteY18" fmla="*/ 3189 h 59726"/>
              <a:gd name="connsiteX19" fmla="*/ 18135 w 47631"/>
              <a:gd name="connsiteY19" fmla="*/ 5051 h 59726"/>
              <a:gd name="connsiteX20" fmla="*/ 19435 w 47631"/>
              <a:gd name="connsiteY20" fmla="*/ 6399 h 59726"/>
              <a:gd name="connsiteX21" fmla="*/ 7467 w 47631"/>
              <a:gd name="connsiteY21" fmla="*/ 11307 h 59726"/>
              <a:gd name="connsiteX22" fmla="*/ 7240 w 47631"/>
              <a:gd name="connsiteY22" fmla="*/ 10973 h 59726"/>
              <a:gd name="connsiteX0" fmla="*/ 7108 w 47631"/>
              <a:gd name="connsiteY0" fmla="*/ 11516 h 59726"/>
              <a:gd name="connsiteX1" fmla="*/ 9758 w 47631"/>
              <a:gd name="connsiteY1" fmla="*/ 6766 h 59726"/>
              <a:gd name="connsiteX2" fmla="*/ 18140 w 47631"/>
              <a:gd name="connsiteY2" fmla="*/ 5061 h 59726"/>
              <a:gd name="connsiteX3" fmla="*/ 26591 w 47631"/>
              <a:gd name="connsiteY3" fmla="*/ 3291 h 59726"/>
              <a:gd name="connsiteX4" fmla="*/ 29884 w 47631"/>
              <a:gd name="connsiteY4" fmla="*/ 59 h 59726"/>
              <a:gd name="connsiteX5" fmla="*/ 33968 w 47631"/>
              <a:gd name="connsiteY5" fmla="*/ 2340 h 59726"/>
              <a:gd name="connsiteX6" fmla="*/ 39598 w 47631"/>
              <a:gd name="connsiteY6" fmla="*/ 549 h 59726"/>
              <a:gd name="connsiteX7" fmla="*/ 42453 w 47631"/>
              <a:gd name="connsiteY7" fmla="*/ 5435 h 59726"/>
              <a:gd name="connsiteX8" fmla="*/ 46117 w 47631"/>
              <a:gd name="connsiteY8" fmla="*/ 10177 h 59726"/>
              <a:gd name="connsiteX9" fmla="*/ 45953 w 47631"/>
              <a:gd name="connsiteY9" fmla="*/ 15319 h 59726"/>
              <a:gd name="connsiteX10" fmla="*/ 47151 w 47631"/>
              <a:gd name="connsiteY10" fmla="*/ 23181 h 59726"/>
              <a:gd name="connsiteX11" fmla="*/ 46043 w 47631"/>
              <a:gd name="connsiteY11" fmla="*/ 37660 h 59726"/>
              <a:gd name="connsiteX12" fmla="*/ 41120 w 47631"/>
              <a:gd name="connsiteY12" fmla="*/ 44100 h 59726"/>
              <a:gd name="connsiteX13" fmla="*/ 32822 w 47631"/>
              <a:gd name="connsiteY13" fmla="*/ 42643 h 59726"/>
              <a:gd name="connsiteX14" fmla="*/ 15216 w 47631"/>
              <a:gd name="connsiteY14" fmla="*/ 59724 h 59726"/>
              <a:gd name="connsiteX15" fmla="*/ 19025 w 47631"/>
              <a:gd name="connsiteY15" fmla="*/ 41296 h 59726"/>
              <a:gd name="connsiteX16" fmla="*/ 9674 w 47631"/>
              <a:gd name="connsiteY16" fmla="*/ 40215 h 59726"/>
              <a:gd name="connsiteX17" fmla="*/ 741 w 47631"/>
              <a:gd name="connsiteY17" fmla="*/ 34636 h 59726"/>
              <a:gd name="connsiteX18" fmla="*/ 2539 w 47631"/>
              <a:gd name="connsiteY18" fmla="*/ 25410 h 59726"/>
              <a:gd name="connsiteX19" fmla="*/ 23 w 47631"/>
              <a:gd name="connsiteY19" fmla="*/ 17121 h 59726"/>
              <a:gd name="connsiteX20" fmla="*/ 6011 w 47631"/>
              <a:gd name="connsiteY20" fmla="*/ 7583 h 59726"/>
              <a:gd name="connsiteX21" fmla="*/ 7108 w 47631"/>
              <a:gd name="connsiteY21" fmla="*/ 11516 h 59726"/>
              <a:gd name="connsiteX0" fmla="*/ 2469 w 47631"/>
              <a:gd name="connsiteY0" fmla="*/ 25493 h 59726"/>
              <a:gd name="connsiteX1" fmla="*/ 3286 w 47631"/>
              <a:gd name="connsiteY1" fmla="*/ 25544 h 59726"/>
              <a:gd name="connsiteX2" fmla="*/ 3115 w 47631"/>
              <a:gd name="connsiteY2" fmla="*/ 25239 h 59726"/>
              <a:gd name="connsiteX3" fmla="*/ 9871 w 47631"/>
              <a:gd name="connsiteY3" fmla="*/ 39913 h 59726"/>
              <a:gd name="connsiteX4" fmla="*/ 9823 w 47631"/>
              <a:gd name="connsiteY4" fmla="*/ 40565 h 59726"/>
              <a:gd name="connsiteX5" fmla="*/ 14121 w 47631"/>
              <a:gd name="connsiteY5" fmla="*/ 59710 h 59726"/>
              <a:gd name="connsiteX6" fmla="*/ 19813 w 47631"/>
              <a:gd name="connsiteY6" fmla="*/ 43178 h 59726"/>
              <a:gd name="connsiteX7" fmla="*/ 33227 w 47631"/>
              <a:gd name="connsiteY7" fmla="*/ 43292 h 59726"/>
              <a:gd name="connsiteX8" fmla="*/ 32695 w 47631"/>
              <a:gd name="connsiteY8" fmla="*/ 44387 h 59726"/>
              <a:gd name="connsiteX9" fmla="*/ 45683 w 47631"/>
              <a:gd name="connsiteY9" fmla="*/ 32852 h 59726"/>
              <a:gd name="connsiteX10" fmla="*/ 45357 w 47631"/>
              <a:gd name="connsiteY10" fmla="*/ 32391 h 59726"/>
              <a:gd name="connsiteX11" fmla="*/ 45933 w 47631"/>
              <a:gd name="connsiteY11" fmla="*/ 15213 h 59726"/>
              <a:gd name="connsiteX12" fmla="*/ 44485 w 47631"/>
              <a:gd name="connsiteY12" fmla="*/ 17889 h 59726"/>
              <a:gd name="connsiteX13" fmla="*/ 42459 w 47631"/>
              <a:gd name="connsiteY13" fmla="*/ 5285 h 59726"/>
              <a:gd name="connsiteX14" fmla="*/ 42535 w 47631"/>
              <a:gd name="connsiteY14" fmla="*/ 6549 h 59726"/>
              <a:gd name="connsiteX15" fmla="*/ 33213 w 47631"/>
              <a:gd name="connsiteY15" fmla="*/ 3811 h 59726"/>
              <a:gd name="connsiteX16" fmla="*/ 33955 w 47631"/>
              <a:gd name="connsiteY16" fmla="*/ 2199 h 59726"/>
              <a:gd name="connsiteX17" fmla="*/ 26276 w 47631"/>
              <a:gd name="connsiteY17" fmla="*/ 4579 h 59726"/>
              <a:gd name="connsiteX18" fmla="*/ 26635 w 47631"/>
              <a:gd name="connsiteY18" fmla="*/ 3189 h 59726"/>
              <a:gd name="connsiteX19" fmla="*/ 18135 w 47631"/>
              <a:gd name="connsiteY19" fmla="*/ 5051 h 59726"/>
              <a:gd name="connsiteX20" fmla="*/ 19435 w 47631"/>
              <a:gd name="connsiteY20" fmla="*/ 6399 h 59726"/>
              <a:gd name="connsiteX21" fmla="*/ 7467 w 47631"/>
              <a:gd name="connsiteY21" fmla="*/ 11307 h 59726"/>
              <a:gd name="connsiteX22" fmla="*/ 9360 w 47631"/>
              <a:gd name="connsiteY22" fmla="*/ 10973 h 59726"/>
              <a:gd name="connsiteX0" fmla="*/ 7108 w 47631"/>
              <a:gd name="connsiteY0" fmla="*/ 11516 h 59726"/>
              <a:gd name="connsiteX1" fmla="*/ 9758 w 47631"/>
              <a:gd name="connsiteY1" fmla="*/ 6766 h 59726"/>
              <a:gd name="connsiteX2" fmla="*/ 18140 w 47631"/>
              <a:gd name="connsiteY2" fmla="*/ 5061 h 59726"/>
              <a:gd name="connsiteX3" fmla="*/ 26591 w 47631"/>
              <a:gd name="connsiteY3" fmla="*/ 3291 h 59726"/>
              <a:gd name="connsiteX4" fmla="*/ 29884 w 47631"/>
              <a:gd name="connsiteY4" fmla="*/ 59 h 59726"/>
              <a:gd name="connsiteX5" fmla="*/ 33968 w 47631"/>
              <a:gd name="connsiteY5" fmla="*/ 2340 h 59726"/>
              <a:gd name="connsiteX6" fmla="*/ 39598 w 47631"/>
              <a:gd name="connsiteY6" fmla="*/ 549 h 59726"/>
              <a:gd name="connsiteX7" fmla="*/ 42453 w 47631"/>
              <a:gd name="connsiteY7" fmla="*/ 5435 h 59726"/>
              <a:gd name="connsiteX8" fmla="*/ 46117 w 47631"/>
              <a:gd name="connsiteY8" fmla="*/ 10177 h 59726"/>
              <a:gd name="connsiteX9" fmla="*/ 45953 w 47631"/>
              <a:gd name="connsiteY9" fmla="*/ 15319 h 59726"/>
              <a:gd name="connsiteX10" fmla="*/ 47151 w 47631"/>
              <a:gd name="connsiteY10" fmla="*/ 23181 h 59726"/>
              <a:gd name="connsiteX11" fmla="*/ 46043 w 47631"/>
              <a:gd name="connsiteY11" fmla="*/ 37660 h 59726"/>
              <a:gd name="connsiteX12" fmla="*/ 41120 w 47631"/>
              <a:gd name="connsiteY12" fmla="*/ 44100 h 59726"/>
              <a:gd name="connsiteX13" fmla="*/ 32822 w 47631"/>
              <a:gd name="connsiteY13" fmla="*/ 42643 h 59726"/>
              <a:gd name="connsiteX14" fmla="*/ 15216 w 47631"/>
              <a:gd name="connsiteY14" fmla="*/ 59724 h 59726"/>
              <a:gd name="connsiteX15" fmla="*/ 19025 w 47631"/>
              <a:gd name="connsiteY15" fmla="*/ 41296 h 59726"/>
              <a:gd name="connsiteX16" fmla="*/ 9674 w 47631"/>
              <a:gd name="connsiteY16" fmla="*/ 40215 h 59726"/>
              <a:gd name="connsiteX17" fmla="*/ 741 w 47631"/>
              <a:gd name="connsiteY17" fmla="*/ 34636 h 59726"/>
              <a:gd name="connsiteX18" fmla="*/ 2539 w 47631"/>
              <a:gd name="connsiteY18" fmla="*/ 25410 h 59726"/>
              <a:gd name="connsiteX19" fmla="*/ 23 w 47631"/>
              <a:gd name="connsiteY19" fmla="*/ 17121 h 59726"/>
              <a:gd name="connsiteX20" fmla="*/ 6011 w 47631"/>
              <a:gd name="connsiteY20" fmla="*/ 7583 h 59726"/>
              <a:gd name="connsiteX21" fmla="*/ 7108 w 47631"/>
              <a:gd name="connsiteY21" fmla="*/ 11516 h 59726"/>
              <a:gd name="connsiteX0" fmla="*/ 2469 w 47631"/>
              <a:gd name="connsiteY0" fmla="*/ 25493 h 59726"/>
              <a:gd name="connsiteX1" fmla="*/ 3286 w 47631"/>
              <a:gd name="connsiteY1" fmla="*/ 25544 h 59726"/>
              <a:gd name="connsiteX2" fmla="*/ 3115 w 47631"/>
              <a:gd name="connsiteY2" fmla="*/ 25239 h 59726"/>
              <a:gd name="connsiteX3" fmla="*/ 9871 w 47631"/>
              <a:gd name="connsiteY3" fmla="*/ 39913 h 59726"/>
              <a:gd name="connsiteX4" fmla="*/ 9823 w 47631"/>
              <a:gd name="connsiteY4" fmla="*/ 40565 h 59726"/>
              <a:gd name="connsiteX5" fmla="*/ 14121 w 47631"/>
              <a:gd name="connsiteY5" fmla="*/ 59710 h 59726"/>
              <a:gd name="connsiteX6" fmla="*/ 19813 w 47631"/>
              <a:gd name="connsiteY6" fmla="*/ 43178 h 59726"/>
              <a:gd name="connsiteX7" fmla="*/ 33227 w 47631"/>
              <a:gd name="connsiteY7" fmla="*/ 43292 h 59726"/>
              <a:gd name="connsiteX8" fmla="*/ 32695 w 47631"/>
              <a:gd name="connsiteY8" fmla="*/ 44387 h 59726"/>
              <a:gd name="connsiteX9" fmla="*/ 45683 w 47631"/>
              <a:gd name="connsiteY9" fmla="*/ 32852 h 59726"/>
              <a:gd name="connsiteX10" fmla="*/ 45357 w 47631"/>
              <a:gd name="connsiteY10" fmla="*/ 32391 h 59726"/>
              <a:gd name="connsiteX11" fmla="*/ 45933 w 47631"/>
              <a:gd name="connsiteY11" fmla="*/ 15213 h 59726"/>
              <a:gd name="connsiteX12" fmla="*/ 44485 w 47631"/>
              <a:gd name="connsiteY12" fmla="*/ 17889 h 59726"/>
              <a:gd name="connsiteX13" fmla="*/ 42459 w 47631"/>
              <a:gd name="connsiteY13" fmla="*/ 5285 h 59726"/>
              <a:gd name="connsiteX14" fmla="*/ 42535 w 47631"/>
              <a:gd name="connsiteY14" fmla="*/ 6549 h 59726"/>
              <a:gd name="connsiteX15" fmla="*/ 33213 w 47631"/>
              <a:gd name="connsiteY15" fmla="*/ 3811 h 59726"/>
              <a:gd name="connsiteX16" fmla="*/ 33955 w 47631"/>
              <a:gd name="connsiteY16" fmla="*/ 2199 h 59726"/>
              <a:gd name="connsiteX17" fmla="*/ 26276 w 47631"/>
              <a:gd name="connsiteY17" fmla="*/ 4579 h 59726"/>
              <a:gd name="connsiteX18" fmla="*/ 26635 w 47631"/>
              <a:gd name="connsiteY18" fmla="*/ 3189 h 59726"/>
              <a:gd name="connsiteX19" fmla="*/ 18135 w 47631"/>
              <a:gd name="connsiteY19" fmla="*/ 5051 h 59726"/>
              <a:gd name="connsiteX20" fmla="*/ 19435 w 47631"/>
              <a:gd name="connsiteY20" fmla="*/ 6399 h 59726"/>
              <a:gd name="connsiteX21" fmla="*/ 8924 w 47631"/>
              <a:gd name="connsiteY21" fmla="*/ 11307 h 59726"/>
              <a:gd name="connsiteX22" fmla="*/ 9360 w 47631"/>
              <a:gd name="connsiteY22" fmla="*/ 10973 h 59726"/>
              <a:gd name="connsiteX0" fmla="*/ 10420 w 47631"/>
              <a:gd name="connsiteY0" fmla="*/ 12059 h 59726"/>
              <a:gd name="connsiteX1" fmla="*/ 9758 w 47631"/>
              <a:gd name="connsiteY1" fmla="*/ 6766 h 59726"/>
              <a:gd name="connsiteX2" fmla="*/ 18140 w 47631"/>
              <a:gd name="connsiteY2" fmla="*/ 5061 h 59726"/>
              <a:gd name="connsiteX3" fmla="*/ 26591 w 47631"/>
              <a:gd name="connsiteY3" fmla="*/ 3291 h 59726"/>
              <a:gd name="connsiteX4" fmla="*/ 29884 w 47631"/>
              <a:gd name="connsiteY4" fmla="*/ 59 h 59726"/>
              <a:gd name="connsiteX5" fmla="*/ 33968 w 47631"/>
              <a:gd name="connsiteY5" fmla="*/ 2340 h 59726"/>
              <a:gd name="connsiteX6" fmla="*/ 39598 w 47631"/>
              <a:gd name="connsiteY6" fmla="*/ 549 h 59726"/>
              <a:gd name="connsiteX7" fmla="*/ 42453 w 47631"/>
              <a:gd name="connsiteY7" fmla="*/ 5435 h 59726"/>
              <a:gd name="connsiteX8" fmla="*/ 46117 w 47631"/>
              <a:gd name="connsiteY8" fmla="*/ 10177 h 59726"/>
              <a:gd name="connsiteX9" fmla="*/ 45953 w 47631"/>
              <a:gd name="connsiteY9" fmla="*/ 15319 h 59726"/>
              <a:gd name="connsiteX10" fmla="*/ 47151 w 47631"/>
              <a:gd name="connsiteY10" fmla="*/ 23181 h 59726"/>
              <a:gd name="connsiteX11" fmla="*/ 46043 w 47631"/>
              <a:gd name="connsiteY11" fmla="*/ 37660 h 59726"/>
              <a:gd name="connsiteX12" fmla="*/ 41120 w 47631"/>
              <a:gd name="connsiteY12" fmla="*/ 44100 h 59726"/>
              <a:gd name="connsiteX13" fmla="*/ 32822 w 47631"/>
              <a:gd name="connsiteY13" fmla="*/ 42643 h 59726"/>
              <a:gd name="connsiteX14" fmla="*/ 15216 w 47631"/>
              <a:gd name="connsiteY14" fmla="*/ 59724 h 59726"/>
              <a:gd name="connsiteX15" fmla="*/ 19025 w 47631"/>
              <a:gd name="connsiteY15" fmla="*/ 41296 h 59726"/>
              <a:gd name="connsiteX16" fmla="*/ 9674 w 47631"/>
              <a:gd name="connsiteY16" fmla="*/ 40215 h 59726"/>
              <a:gd name="connsiteX17" fmla="*/ 741 w 47631"/>
              <a:gd name="connsiteY17" fmla="*/ 34636 h 59726"/>
              <a:gd name="connsiteX18" fmla="*/ 2539 w 47631"/>
              <a:gd name="connsiteY18" fmla="*/ 25410 h 59726"/>
              <a:gd name="connsiteX19" fmla="*/ 23 w 47631"/>
              <a:gd name="connsiteY19" fmla="*/ 17121 h 59726"/>
              <a:gd name="connsiteX20" fmla="*/ 6011 w 47631"/>
              <a:gd name="connsiteY20" fmla="*/ 7583 h 59726"/>
              <a:gd name="connsiteX21" fmla="*/ 10420 w 47631"/>
              <a:gd name="connsiteY21" fmla="*/ 12059 h 59726"/>
              <a:gd name="connsiteX0" fmla="*/ 2469 w 47631"/>
              <a:gd name="connsiteY0" fmla="*/ 25493 h 59726"/>
              <a:gd name="connsiteX1" fmla="*/ 3286 w 47631"/>
              <a:gd name="connsiteY1" fmla="*/ 25544 h 59726"/>
              <a:gd name="connsiteX2" fmla="*/ 3115 w 47631"/>
              <a:gd name="connsiteY2" fmla="*/ 25239 h 59726"/>
              <a:gd name="connsiteX3" fmla="*/ 9871 w 47631"/>
              <a:gd name="connsiteY3" fmla="*/ 39913 h 59726"/>
              <a:gd name="connsiteX4" fmla="*/ 9823 w 47631"/>
              <a:gd name="connsiteY4" fmla="*/ 40565 h 59726"/>
              <a:gd name="connsiteX5" fmla="*/ 14121 w 47631"/>
              <a:gd name="connsiteY5" fmla="*/ 59710 h 59726"/>
              <a:gd name="connsiteX6" fmla="*/ 19813 w 47631"/>
              <a:gd name="connsiteY6" fmla="*/ 43178 h 59726"/>
              <a:gd name="connsiteX7" fmla="*/ 33227 w 47631"/>
              <a:gd name="connsiteY7" fmla="*/ 43292 h 59726"/>
              <a:gd name="connsiteX8" fmla="*/ 32695 w 47631"/>
              <a:gd name="connsiteY8" fmla="*/ 44387 h 59726"/>
              <a:gd name="connsiteX9" fmla="*/ 45683 w 47631"/>
              <a:gd name="connsiteY9" fmla="*/ 32852 h 59726"/>
              <a:gd name="connsiteX10" fmla="*/ 45357 w 47631"/>
              <a:gd name="connsiteY10" fmla="*/ 32391 h 59726"/>
              <a:gd name="connsiteX11" fmla="*/ 45933 w 47631"/>
              <a:gd name="connsiteY11" fmla="*/ 15213 h 59726"/>
              <a:gd name="connsiteX12" fmla="*/ 44485 w 47631"/>
              <a:gd name="connsiteY12" fmla="*/ 17889 h 59726"/>
              <a:gd name="connsiteX13" fmla="*/ 42459 w 47631"/>
              <a:gd name="connsiteY13" fmla="*/ 5285 h 59726"/>
              <a:gd name="connsiteX14" fmla="*/ 42535 w 47631"/>
              <a:gd name="connsiteY14" fmla="*/ 6549 h 59726"/>
              <a:gd name="connsiteX15" fmla="*/ 33213 w 47631"/>
              <a:gd name="connsiteY15" fmla="*/ 3811 h 59726"/>
              <a:gd name="connsiteX16" fmla="*/ 33955 w 47631"/>
              <a:gd name="connsiteY16" fmla="*/ 2199 h 59726"/>
              <a:gd name="connsiteX17" fmla="*/ 26276 w 47631"/>
              <a:gd name="connsiteY17" fmla="*/ 4579 h 59726"/>
              <a:gd name="connsiteX18" fmla="*/ 26635 w 47631"/>
              <a:gd name="connsiteY18" fmla="*/ 3189 h 59726"/>
              <a:gd name="connsiteX19" fmla="*/ 18135 w 47631"/>
              <a:gd name="connsiteY19" fmla="*/ 5051 h 59726"/>
              <a:gd name="connsiteX20" fmla="*/ 19435 w 47631"/>
              <a:gd name="connsiteY20" fmla="*/ 6399 h 59726"/>
              <a:gd name="connsiteX21" fmla="*/ 8924 w 47631"/>
              <a:gd name="connsiteY21" fmla="*/ 11307 h 59726"/>
              <a:gd name="connsiteX22" fmla="*/ 9360 w 47631"/>
              <a:gd name="connsiteY22" fmla="*/ 10973 h 59726"/>
              <a:gd name="connsiteX0" fmla="*/ 10420 w 47631"/>
              <a:gd name="connsiteY0" fmla="*/ 12059 h 59726"/>
              <a:gd name="connsiteX1" fmla="*/ 12805 w 47631"/>
              <a:gd name="connsiteY1" fmla="*/ 4867 h 59726"/>
              <a:gd name="connsiteX2" fmla="*/ 18140 w 47631"/>
              <a:gd name="connsiteY2" fmla="*/ 5061 h 59726"/>
              <a:gd name="connsiteX3" fmla="*/ 26591 w 47631"/>
              <a:gd name="connsiteY3" fmla="*/ 3291 h 59726"/>
              <a:gd name="connsiteX4" fmla="*/ 29884 w 47631"/>
              <a:gd name="connsiteY4" fmla="*/ 59 h 59726"/>
              <a:gd name="connsiteX5" fmla="*/ 33968 w 47631"/>
              <a:gd name="connsiteY5" fmla="*/ 2340 h 59726"/>
              <a:gd name="connsiteX6" fmla="*/ 39598 w 47631"/>
              <a:gd name="connsiteY6" fmla="*/ 549 h 59726"/>
              <a:gd name="connsiteX7" fmla="*/ 42453 w 47631"/>
              <a:gd name="connsiteY7" fmla="*/ 5435 h 59726"/>
              <a:gd name="connsiteX8" fmla="*/ 46117 w 47631"/>
              <a:gd name="connsiteY8" fmla="*/ 10177 h 59726"/>
              <a:gd name="connsiteX9" fmla="*/ 45953 w 47631"/>
              <a:gd name="connsiteY9" fmla="*/ 15319 h 59726"/>
              <a:gd name="connsiteX10" fmla="*/ 47151 w 47631"/>
              <a:gd name="connsiteY10" fmla="*/ 23181 h 59726"/>
              <a:gd name="connsiteX11" fmla="*/ 46043 w 47631"/>
              <a:gd name="connsiteY11" fmla="*/ 37660 h 59726"/>
              <a:gd name="connsiteX12" fmla="*/ 41120 w 47631"/>
              <a:gd name="connsiteY12" fmla="*/ 44100 h 59726"/>
              <a:gd name="connsiteX13" fmla="*/ 32822 w 47631"/>
              <a:gd name="connsiteY13" fmla="*/ 42643 h 59726"/>
              <a:gd name="connsiteX14" fmla="*/ 15216 w 47631"/>
              <a:gd name="connsiteY14" fmla="*/ 59724 h 59726"/>
              <a:gd name="connsiteX15" fmla="*/ 19025 w 47631"/>
              <a:gd name="connsiteY15" fmla="*/ 41296 h 59726"/>
              <a:gd name="connsiteX16" fmla="*/ 9674 w 47631"/>
              <a:gd name="connsiteY16" fmla="*/ 40215 h 59726"/>
              <a:gd name="connsiteX17" fmla="*/ 741 w 47631"/>
              <a:gd name="connsiteY17" fmla="*/ 34636 h 59726"/>
              <a:gd name="connsiteX18" fmla="*/ 2539 w 47631"/>
              <a:gd name="connsiteY18" fmla="*/ 25410 h 59726"/>
              <a:gd name="connsiteX19" fmla="*/ 23 w 47631"/>
              <a:gd name="connsiteY19" fmla="*/ 17121 h 59726"/>
              <a:gd name="connsiteX20" fmla="*/ 6011 w 47631"/>
              <a:gd name="connsiteY20" fmla="*/ 7583 h 59726"/>
              <a:gd name="connsiteX21" fmla="*/ 10420 w 47631"/>
              <a:gd name="connsiteY21" fmla="*/ 12059 h 59726"/>
              <a:gd name="connsiteX0" fmla="*/ 2469 w 47631"/>
              <a:gd name="connsiteY0" fmla="*/ 25493 h 59726"/>
              <a:gd name="connsiteX1" fmla="*/ 3286 w 47631"/>
              <a:gd name="connsiteY1" fmla="*/ 25544 h 59726"/>
              <a:gd name="connsiteX2" fmla="*/ 3115 w 47631"/>
              <a:gd name="connsiteY2" fmla="*/ 25239 h 59726"/>
              <a:gd name="connsiteX3" fmla="*/ 9871 w 47631"/>
              <a:gd name="connsiteY3" fmla="*/ 39913 h 59726"/>
              <a:gd name="connsiteX4" fmla="*/ 9823 w 47631"/>
              <a:gd name="connsiteY4" fmla="*/ 40565 h 59726"/>
              <a:gd name="connsiteX5" fmla="*/ 14121 w 47631"/>
              <a:gd name="connsiteY5" fmla="*/ 59710 h 59726"/>
              <a:gd name="connsiteX6" fmla="*/ 19813 w 47631"/>
              <a:gd name="connsiteY6" fmla="*/ 43178 h 59726"/>
              <a:gd name="connsiteX7" fmla="*/ 33227 w 47631"/>
              <a:gd name="connsiteY7" fmla="*/ 43292 h 59726"/>
              <a:gd name="connsiteX8" fmla="*/ 32695 w 47631"/>
              <a:gd name="connsiteY8" fmla="*/ 44387 h 59726"/>
              <a:gd name="connsiteX9" fmla="*/ 45683 w 47631"/>
              <a:gd name="connsiteY9" fmla="*/ 32852 h 59726"/>
              <a:gd name="connsiteX10" fmla="*/ 45357 w 47631"/>
              <a:gd name="connsiteY10" fmla="*/ 32391 h 59726"/>
              <a:gd name="connsiteX11" fmla="*/ 45933 w 47631"/>
              <a:gd name="connsiteY11" fmla="*/ 15213 h 59726"/>
              <a:gd name="connsiteX12" fmla="*/ 44485 w 47631"/>
              <a:gd name="connsiteY12" fmla="*/ 17889 h 59726"/>
              <a:gd name="connsiteX13" fmla="*/ 42459 w 47631"/>
              <a:gd name="connsiteY13" fmla="*/ 5285 h 59726"/>
              <a:gd name="connsiteX14" fmla="*/ 42535 w 47631"/>
              <a:gd name="connsiteY14" fmla="*/ 6549 h 59726"/>
              <a:gd name="connsiteX15" fmla="*/ 33213 w 47631"/>
              <a:gd name="connsiteY15" fmla="*/ 3811 h 59726"/>
              <a:gd name="connsiteX16" fmla="*/ 33955 w 47631"/>
              <a:gd name="connsiteY16" fmla="*/ 2199 h 59726"/>
              <a:gd name="connsiteX17" fmla="*/ 26276 w 47631"/>
              <a:gd name="connsiteY17" fmla="*/ 4579 h 59726"/>
              <a:gd name="connsiteX18" fmla="*/ 26635 w 47631"/>
              <a:gd name="connsiteY18" fmla="*/ 3189 h 59726"/>
              <a:gd name="connsiteX19" fmla="*/ 18135 w 47631"/>
              <a:gd name="connsiteY19" fmla="*/ 5051 h 59726"/>
              <a:gd name="connsiteX20" fmla="*/ 19435 w 47631"/>
              <a:gd name="connsiteY20" fmla="*/ 6399 h 59726"/>
              <a:gd name="connsiteX21" fmla="*/ 8924 w 47631"/>
              <a:gd name="connsiteY21" fmla="*/ 11307 h 59726"/>
              <a:gd name="connsiteX22" fmla="*/ 9360 w 47631"/>
              <a:gd name="connsiteY22" fmla="*/ 10973 h 59726"/>
              <a:gd name="connsiteX0" fmla="*/ 10420 w 47631"/>
              <a:gd name="connsiteY0" fmla="*/ 12059 h 59726"/>
              <a:gd name="connsiteX1" fmla="*/ 12805 w 47631"/>
              <a:gd name="connsiteY1" fmla="*/ 4867 h 59726"/>
              <a:gd name="connsiteX2" fmla="*/ 18140 w 47631"/>
              <a:gd name="connsiteY2" fmla="*/ 5061 h 59726"/>
              <a:gd name="connsiteX3" fmla="*/ 26591 w 47631"/>
              <a:gd name="connsiteY3" fmla="*/ 3291 h 59726"/>
              <a:gd name="connsiteX4" fmla="*/ 29884 w 47631"/>
              <a:gd name="connsiteY4" fmla="*/ 59 h 59726"/>
              <a:gd name="connsiteX5" fmla="*/ 33968 w 47631"/>
              <a:gd name="connsiteY5" fmla="*/ 2340 h 59726"/>
              <a:gd name="connsiteX6" fmla="*/ 39598 w 47631"/>
              <a:gd name="connsiteY6" fmla="*/ 549 h 59726"/>
              <a:gd name="connsiteX7" fmla="*/ 42453 w 47631"/>
              <a:gd name="connsiteY7" fmla="*/ 5435 h 59726"/>
              <a:gd name="connsiteX8" fmla="*/ 46117 w 47631"/>
              <a:gd name="connsiteY8" fmla="*/ 10177 h 59726"/>
              <a:gd name="connsiteX9" fmla="*/ 45953 w 47631"/>
              <a:gd name="connsiteY9" fmla="*/ 15319 h 59726"/>
              <a:gd name="connsiteX10" fmla="*/ 47151 w 47631"/>
              <a:gd name="connsiteY10" fmla="*/ 23181 h 59726"/>
              <a:gd name="connsiteX11" fmla="*/ 46043 w 47631"/>
              <a:gd name="connsiteY11" fmla="*/ 37660 h 59726"/>
              <a:gd name="connsiteX12" fmla="*/ 41120 w 47631"/>
              <a:gd name="connsiteY12" fmla="*/ 44100 h 59726"/>
              <a:gd name="connsiteX13" fmla="*/ 32822 w 47631"/>
              <a:gd name="connsiteY13" fmla="*/ 42643 h 59726"/>
              <a:gd name="connsiteX14" fmla="*/ 15216 w 47631"/>
              <a:gd name="connsiteY14" fmla="*/ 59724 h 59726"/>
              <a:gd name="connsiteX15" fmla="*/ 19025 w 47631"/>
              <a:gd name="connsiteY15" fmla="*/ 41296 h 59726"/>
              <a:gd name="connsiteX16" fmla="*/ 9674 w 47631"/>
              <a:gd name="connsiteY16" fmla="*/ 40215 h 59726"/>
              <a:gd name="connsiteX17" fmla="*/ 741 w 47631"/>
              <a:gd name="connsiteY17" fmla="*/ 34636 h 59726"/>
              <a:gd name="connsiteX18" fmla="*/ 2539 w 47631"/>
              <a:gd name="connsiteY18" fmla="*/ 25410 h 59726"/>
              <a:gd name="connsiteX19" fmla="*/ 23 w 47631"/>
              <a:gd name="connsiteY19" fmla="*/ 17121 h 59726"/>
              <a:gd name="connsiteX20" fmla="*/ 6011 w 47631"/>
              <a:gd name="connsiteY20" fmla="*/ 7583 h 59726"/>
              <a:gd name="connsiteX21" fmla="*/ 10420 w 47631"/>
              <a:gd name="connsiteY21" fmla="*/ 12059 h 59726"/>
              <a:gd name="connsiteX0" fmla="*/ 2469 w 47631"/>
              <a:gd name="connsiteY0" fmla="*/ 25493 h 59726"/>
              <a:gd name="connsiteX1" fmla="*/ 3286 w 47631"/>
              <a:gd name="connsiteY1" fmla="*/ 25544 h 59726"/>
              <a:gd name="connsiteX2" fmla="*/ 3115 w 47631"/>
              <a:gd name="connsiteY2" fmla="*/ 25239 h 59726"/>
              <a:gd name="connsiteX3" fmla="*/ 9871 w 47631"/>
              <a:gd name="connsiteY3" fmla="*/ 39913 h 59726"/>
              <a:gd name="connsiteX4" fmla="*/ 9823 w 47631"/>
              <a:gd name="connsiteY4" fmla="*/ 40565 h 59726"/>
              <a:gd name="connsiteX5" fmla="*/ 14121 w 47631"/>
              <a:gd name="connsiteY5" fmla="*/ 59710 h 59726"/>
              <a:gd name="connsiteX6" fmla="*/ 19813 w 47631"/>
              <a:gd name="connsiteY6" fmla="*/ 43178 h 59726"/>
              <a:gd name="connsiteX7" fmla="*/ 33227 w 47631"/>
              <a:gd name="connsiteY7" fmla="*/ 43292 h 59726"/>
              <a:gd name="connsiteX8" fmla="*/ 32695 w 47631"/>
              <a:gd name="connsiteY8" fmla="*/ 44387 h 59726"/>
              <a:gd name="connsiteX9" fmla="*/ 45683 w 47631"/>
              <a:gd name="connsiteY9" fmla="*/ 32852 h 59726"/>
              <a:gd name="connsiteX10" fmla="*/ 45357 w 47631"/>
              <a:gd name="connsiteY10" fmla="*/ 32391 h 59726"/>
              <a:gd name="connsiteX11" fmla="*/ 45933 w 47631"/>
              <a:gd name="connsiteY11" fmla="*/ 15213 h 59726"/>
              <a:gd name="connsiteX12" fmla="*/ 45967 w 47631"/>
              <a:gd name="connsiteY12" fmla="*/ 15883 h 59726"/>
              <a:gd name="connsiteX13" fmla="*/ 42459 w 47631"/>
              <a:gd name="connsiteY13" fmla="*/ 5285 h 59726"/>
              <a:gd name="connsiteX14" fmla="*/ 42535 w 47631"/>
              <a:gd name="connsiteY14" fmla="*/ 6549 h 59726"/>
              <a:gd name="connsiteX15" fmla="*/ 33213 w 47631"/>
              <a:gd name="connsiteY15" fmla="*/ 3811 h 59726"/>
              <a:gd name="connsiteX16" fmla="*/ 33955 w 47631"/>
              <a:gd name="connsiteY16" fmla="*/ 2199 h 59726"/>
              <a:gd name="connsiteX17" fmla="*/ 26276 w 47631"/>
              <a:gd name="connsiteY17" fmla="*/ 4579 h 59726"/>
              <a:gd name="connsiteX18" fmla="*/ 26635 w 47631"/>
              <a:gd name="connsiteY18" fmla="*/ 3189 h 59726"/>
              <a:gd name="connsiteX19" fmla="*/ 18135 w 47631"/>
              <a:gd name="connsiteY19" fmla="*/ 5051 h 59726"/>
              <a:gd name="connsiteX20" fmla="*/ 19435 w 47631"/>
              <a:gd name="connsiteY20" fmla="*/ 6399 h 59726"/>
              <a:gd name="connsiteX21" fmla="*/ 8924 w 47631"/>
              <a:gd name="connsiteY21" fmla="*/ 11307 h 59726"/>
              <a:gd name="connsiteX22" fmla="*/ 9360 w 47631"/>
              <a:gd name="connsiteY22" fmla="*/ 10973 h 59726"/>
              <a:gd name="connsiteX0" fmla="*/ 10420 w 47631"/>
              <a:gd name="connsiteY0" fmla="*/ 12059 h 59726"/>
              <a:gd name="connsiteX1" fmla="*/ 12805 w 47631"/>
              <a:gd name="connsiteY1" fmla="*/ 4867 h 59726"/>
              <a:gd name="connsiteX2" fmla="*/ 18140 w 47631"/>
              <a:gd name="connsiteY2" fmla="*/ 5061 h 59726"/>
              <a:gd name="connsiteX3" fmla="*/ 26591 w 47631"/>
              <a:gd name="connsiteY3" fmla="*/ 3291 h 59726"/>
              <a:gd name="connsiteX4" fmla="*/ 29884 w 47631"/>
              <a:gd name="connsiteY4" fmla="*/ 59 h 59726"/>
              <a:gd name="connsiteX5" fmla="*/ 33968 w 47631"/>
              <a:gd name="connsiteY5" fmla="*/ 2340 h 59726"/>
              <a:gd name="connsiteX6" fmla="*/ 39598 w 47631"/>
              <a:gd name="connsiteY6" fmla="*/ 549 h 59726"/>
              <a:gd name="connsiteX7" fmla="*/ 42453 w 47631"/>
              <a:gd name="connsiteY7" fmla="*/ 5435 h 59726"/>
              <a:gd name="connsiteX8" fmla="*/ 46117 w 47631"/>
              <a:gd name="connsiteY8" fmla="*/ 10177 h 59726"/>
              <a:gd name="connsiteX9" fmla="*/ 45953 w 47631"/>
              <a:gd name="connsiteY9" fmla="*/ 15319 h 59726"/>
              <a:gd name="connsiteX10" fmla="*/ 47151 w 47631"/>
              <a:gd name="connsiteY10" fmla="*/ 23181 h 59726"/>
              <a:gd name="connsiteX11" fmla="*/ 46043 w 47631"/>
              <a:gd name="connsiteY11" fmla="*/ 37660 h 59726"/>
              <a:gd name="connsiteX12" fmla="*/ 41120 w 47631"/>
              <a:gd name="connsiteY12" fmla="*/ 44100 h 59726"/>
              <a:gd name="connsiteX13" fmla="*/ 32822 w 47631"/>
              <a:gd name="connsiteY13" fmla="*/ 42643 h 59726"/>
              <a:gd name="connsiteX14" fmla="*/ 15216 w 47631"/>
              <a:gd name="connsiteY14" fmla="*/ 59724 h 59726"/>
              <a:gd name="connsiteX15" fmla="*/ 19025 w 47631"/>
              <a:gd name="connsiteY15" fmla="*/ 41296 h 59726"/>
              <a:gd name="connsiteX16" fmla="*/ 9674 w 47631"/>
              <a:gd name="connsiteY16" fmla="*/ 40215 h 59726"/>
              <a:gd name="connsiteX17" fmla="*/ 741 w 47631"/>
              <a:gd name="connsiteY17" fmla="*/ 34636 h 59726"/>
              <a:gd name="connsiteX18" fmla="*/ 2539 w 47631"/>
              <a:gd name="connsiteY18" fmla="*/ 25410 h 59726"/>
              <a:gd name="connsiteX19" fmla="*/ 23 w 47631"/>
              <a:gd name="connsiteY19" fmla="*/ 17121 h 59726"/>
              <a:gd name="connsiteX20" fmla="*/ 6011 w 47631"/>
              <a:gd name="connsiteY20" fmla="*/ 7583 h 59726"/>
              <a:gd name="connsiteX21" fmla="*/ 10420 w 47631"/>
              <a:gd name="connsiteY21" fmla="*/ 12059 h 59726"/>
              <a:gd name="connsiteX0" fmla="*/ 2469 w 47631"/>
              <a:gd name="connsiteY0" fmla="*/ 25493 h 59726"/>
              <a:gd name="connsiteX1" fmla="*/ 3286 w 47631"/>
              <a:gd name="connsiteY1" fmla="*/ 25544 h 59726"/>
              <a:gd name="connsiteX2" fmla="*/ 3115 w 47631"/>
              <a:gd name="connsiteY2" fmla="*/ 25239 h 59726"/>
              <a:gd name="connsiteX3" fmla="*/ 9871 w 47631"/>
              <a:gd name="connsiteY3" fmla="*/ 39913 h 59726"/>
              <a:gd name="connsiteX4" fmla="*/ 9823 w 47631"/>
              <a:gd name="connsiteY4" fmla="*/ 40565 h 59726"/>
              <a:gd name="connsiteX5" fmla="*/ 14121 w 47631"/>
              <a:gd name="connsiteY5" fmla="*/ 59710 h 59726"/>
              <a:gd name="connsiteX6" fmla="*/ 19813 w 47631"/>
              <a:gd name="connsiteY6" fmla="*/ 43178 h 59726"/>
              <a:gd name="connsiteX7" fmla="*/ 33227 w 47631"/>
              <a:gd name="connsiteY7" fmla="*/ 43292 h 59726"/>
              <a:gd name="connsiteX8" fmla="*/ 32695 w 47631"/>
              <a:gd name="connsiteY8" fmla="*/ 44387 h 59726"/>
              <a:gd name="connsiteX9" fmla="*/ 45683 w 47631"/>
              <a:gd name="connsiteY9" fmla="*/ 32852 h 59726"/>
              <a:gd name="connsiteX10" fmla="*/ 46165 w 47631"/>
              <a:gd name="connsiteY10" fmla="*/ 38408 h 59726"/>
              <a:gd name="connsiteX11" fmla="*/ 45933 w 47631"/>
              <a:gd name="connsiteY11" fmla="*/ 15213 h 59726"/>
              <a:gd name="connsiteX12" fmla="*/ 45967 w 47631"/>
              <a:gd name="connsiteY12" fmla="*/ 15883 h 59726"/>
              <a:gd name="connsiteX13" fmla="*/ 42459 w 47631"/>
              <a:gd name="connsiteY13" fmla="*/ 5285 h 59726"/>
              <a:gd name="connsiteX14" fmla="*/ 42535 w 47631"/>
              <a:gd name="connsiteY14" fmla="*/ 6549 h 59726"/>
              <a:gd name="connsiteX15" fmla="*/ 33213 w 47631"/>
              <a:gd name="connsiteY15" fmla="*/ 3811 h 59726"/>
              <a:gd name="connsiteX16" fmla="*/ 33955 w 47631"/>
              <a:gd name="connsiteY16" fmla="*/ 2199 h 59726"/>
              <a:gd name="connsiteX17" fmla="*/ 26276 w 47631"/>
              <a:gd name="connsiteY17" fmla="*/ 4579 h 59726"/>
              <a:gd name="connsiteX18" fmla="*/ 26635 w 47631"/>
              <a:gd name="connsiteY18" fmla="*/ 3189 h 59726"/>
              <a:gd name="connsiteX19" fmla="*/ 18135 w 47631"/>
              <a:gd name="connsiteY19" fmla="*/ 5051 h 59726"/>
              <a:gd name="connsiteX20" fmla="*/ 19435 w 47631"/>
              <a:gd name="connsiteY20" fmla="*/ 6399 h 59726"/>
              <a:gd name="connsiteX21" fmla="*/ 8924 w 47631"/>
              <a:gd name="connsiteY21" fmla="*/ 11307 h 59726"/>
              <a:gd name="connsiteX22" fmla="*/ 9360 w 47631"/>
              <a:gd name="connsiteY22" fmla="*/ 10973 h 59726"/>
              <a:gd name="connsiteX0" fmla="*/ 10420 w 47631"/>
              <a:gd name="connsiteY0" fmla="*/ 12059 h 59726"/>
              <a:gd name="connsiteX1" fmla="*/ 12805 w 47631"/>
              <a:gd name="connsiteY1" fmla="*/ 4867 h 59726"/>
              <a:gd name="connsiteX2" fmla="*/ 18140 w 47631"/>
              <a:gd name="connsiteY2" fmla="*/ 5061 h 59726"/>
              <a:gd name="connsiteX3" fmla="*/ 26591 w 47631"/>
              <a:gd name="connsiteY3" fmla="*/ 3291 h 59726"/>
              <a:gd name="connsiteX4" fmla="*/ 29884 w 47631"/>
              <a:gd name="connsiteY4" fmla="*/ 59 h 59726"/>
              <a:gd name="connsiteX5" fmla="*/ 33968 w 47631"/>
              <a:gd name="connsiteY5" fmla="*/ 2340 h 59726"/>
              <a:gd name="connsiteX6" fmla="*/ 39598 w 47631"/>
              <a:gd name="connsiteY6" fmla="*/ 549 h 59726"/>
              <a:gd name="connsiteX7" fmla="*/ 42453 w 47631"/>
              <a:gd name="connsiteY7" fmla="*/ 5435 h 59726"/>
              <a:gd name="connsiteX8" fmla="*/ 46117 w 47631"/>
              <a:gd name="connsiteY8" fmla="*/ 10177 h 59726"/>
              <a:gd name="connsiteX9" fmla="*/ 45953 w 47631"/>
              <a:gd name="connsiteY9" fmla="*/ 15319 h 59726"/>
              <a:gd name="connsiteX10" fmla="*/ 47151 w 47631"/>
              <a:gd name="connsiteY10" fmla="*/ 23181 h 59726"/>
              <a:gd name="connsiteX11" fmla="*/ 46043 w 47631"/>
              <a:gd name="connsiteY11" fmla="*/ 37660 h 59726"/>
              <a:gd name="connsiteX12" fmla="*/ 41120 w 47631"/>
              <a:gd name="connsiteY12" fmla="*/ 44100 h 59726"/>
              <a:gd name="connsiteX13" fmla="*/ 32822 w 47631"/>
              <a:gd name="connsiteY13" fmla="*/ 42643 h 59726"/>
              <a:gd name="connsiteX14" fmla="*/ 15216 w 47631"/>
              <a:gd name="connsiteY14" fmla="*/ 59724 h 59726"/>
              <a:gd name="connsiteX15" fmla="*/ 19025 w 47631"/>
              <a:gd name="connsiteY15" fmla="*/ 41296 h 59726"/>
              <a:gd name="connsiteX16" fmla="*/ 9674 w 47631"/>
              <a:gd name="connsiteY16" fmla="*/ 40215 h 59726"/>
              <a:gd name="connsiteX17" fmla="*/ 741 w 47631"/>
              <a:gd name="connsiteY17" fmla="*/ 34636 h 59726"/>
              <a:gd name="connsiteX18" fmla="*/ 2539 w 47631"/>
              <a:gd name="connsiteY18" fmla="*/ 25410 h 59726"/>
              <a:gd name="connsiteX19" fmla="*/ 23 w 47631"/>
              <a:gd name="connsiteY19" fmla="*/ 17121 h 59726"/>
              <a:gd name="connsiteX20" fmla="*/ 6011 w 47631"/>
              <a:gd name="connsiteY20" fmla="*/ 7583 h 59726"/>
              <a:gd name="connsiteX21" fmla="*/ 10420 w 47631"/>
              <a:gd name="connsiteY21" fmla="*/ 12059 h 59726"/>
              <a:gd name="connsiteX0" fmla="*/ 2469 w 47631"/>
              <a:gd name="connsiteY0" fmla="*/ 25493 h 59726"/>
              <a:gd name="connsiteX1" fmla="*/ 3286 w 47631"/>
              <a:gd name="connsiteY1" fmla="*/ 25544 h 59726"/>
              <a:gd name="connsiteX2" fmla="*/ 3115 w 47631"/>
              <a:gd name="connsiteY2" fmla="*/ 25239 h 59726"/>
              <a:gd name="connsiteX3" fmla="*/ 9871 w 47631"/>
              <a:gd name="connsiteY3" fmla="*/ 39913 h 59726"/>
              <a:gd name="connsiteX4" fmla="*/ 9823 w 47631"/>
              <a:gd name="connsiteY4" fmla="*/ 40565 h 59726"/>
              <a:gd name="connsiteX5" fmla="*/ 14121 w 47631"/>
              <a:gd name="connsiteY5" fmla="*/ 59710 h 59726"/>
              <a:gd name="connsiteX6" fmla="*/ 19813 w 47631"/>
              <a:gd name="connsiteY6" fmla="*/ 43178 h 59726"/>
              <a:gd name="connsiteX7" fmla="*/ 33227 w 47631"/>
              <a:gd name="connsiteY7" fmla="*/ 43292 h 59726"/>
              <a:gd name="connsiteX8" fmla="*/ 32695 w 47631"/>
              <a:gd name="connsiteY8" fmla="*/ 44387 h 59726"/>
              <a:gd name="connsiteX9" fmla="*/ 46087 w 47631"/>
              <a:gd name="connsiteY9" fmla="*/ 35660 h 59726"/>
              <a:gd name="connsiteX10" fmla="*/ 46165 w 47631"/>
              <a:gd name="connsiteY10" fmla="*/ 38408 h 59726"/>
              <a:gd name="connsiteX11" fmla="*/ 45933 w 47631"/>
              <a:gd name="connsiteY11" fmla="*/ 15213 h 59726"/>
              <a:gd name="connsiteX12" fmla="*/ 45967 w 47631"/>
              <a:gd name="connsiteY12" fmla="*/ 15883 h 59726"/>
              <a:gd name="connsiteX13" fmla="*/ 42459 w 47631"/>
              <a:gd name="connsiteY13" fmla="*/ 5285 h 59726"/>
              <a:gd name="connsiteX14" fmla="*/ 42535 w 47631"/>
              <a:gd name="connsiteY14" fmla="*/ 6549 h 59726"/>
              <a:gd name="connsiteX15" fmla="*/ 33213 w 47631"/>
              <a:gd name="connsiteY15" fmla="*/ 3811 h 59726"/>
              <a:gd name="connsiteX16" fmla="*/ 33955 w 47631"/>
              <a:gd name="connsiteY16" fmla="*/ 2199 h 59726"/>
              <a:gd name="connsiteX17" fmla="*/ 26276 w 47631"/>
              <a:gd name="connsiteY17" fmla="*/ 4579 h 59726"/>
              <a:gd name="connsiteX18" fmla="*/ 26635 w 47631"/>
              <a:gd name="connsiteY18" fmla="*/ 3189 h 59726"/>
              <a:gd name="connsiteX19" fmla="*/ 18135 w 47631"/>
              <a:gd name="connsiteY19" fmla="*/ 5051 h 59726"/>
              <a:gd name="connsiteX20" fmla="*/ 19435 w 47631"/>
              <a:gd name="connsiteY20" fmla="*/ 6399 h 59726"/>
              <a:gd name="connsiteX21" fmla="*/ 8924 w 47631"/>
              <a:gd name="connsiteY21" fmla="*/ 11307 h 59726"/>
              <a:gd name="connsiteX22" fmla="*/ 9360 w 47631"/>
              <a:gd name="connsiteY22" fmla="*/ 10973 h 59726"/>
              <a:gd name="connsiteX0" fmla="*/ 10420 w 47631"/>
              <a:gd name="connsiteY0" fmla="*/ 12059 h 59726"/>
              <a:gd name="connsiteX1" fmla="*/ 12805 w 47631"/>
              <a:gd name="connsiteY1" fmla="*/ 4867 h 59726"/>
              <a:gd name="connsiteX2" fmla="*/ 18140 w 47631"/>
              <a:gd name="connsiteY2" fmla="*/ 5061 h 59726"/>
              <a:gd name="connsiteX3" fmla="*/ 26591 w 47631"/>
              <a:gd name="connsiteY3" fmla="*/ 3291 h 59726"/>
              <a:gd name="connsiteX4" fmla="*/ 29884 w 47631"/>
              <a:gd name="connsiteY4" fmla="*/ 59 h 59726"/>
              <a:gd name="connsiteX5" fmla="*/ 33968 w 47631"/>
              <a:gd name="connsiteY5" fmla="*/ 2340 h 59726"/>
              <a:gd name="connsiteX6" fmla="*/ 39598 w 47631"/>
              <a:gd name="connsiteY6" fmla="*/ 549 h 59726"/>
              <a:gd name="connsiteX7" fmla="*/ 42453 w 47631"/>
              <a:gd name="connsiteY7" fmla="*/ 5435 h 59726"/>
              <a:gd name="connsiteX8" fmla="*/ 46117 w 47631"/>
              <a:gd name="connsiteY8" fmla="*/ 10177 h 59726"/>
              <a:gd name="connsiteX9" fmla="*/ 45953 w 47631"/>
              <a:gd name="connsiteY9" fmla="*/ 15319 h 59726"/>
              <a:gd name="connsiteX10" fmla="*/ 47151 w 47631"/>
              <a:gd name="connsiteY10" fmla="*/ 23181 h 59726"/>
              <a:gd name="connsiteX11" fmla="*/ 46043 w 47631"/>
              <a:gd name="connsiteY11" fmla="*/ 37660 h 59726"/>
              <a:gd name="connsiteX12" fmla="*/ 41120 w 47631"/>
              <a:gd name="connsiteY12" fmla="*/ 44100 h 59726"/>
              <a:gd name="connsiteX13" fmla="*/ 32822 w 47631"/>
              <a:gd name="connsiteY13" fmla="*/ 42643 h 59726"/>
              <a:gd name="connsiteX14" fmla="*/ 15216 w 47631"/>
              <a:gd name="connsiteY14" fmla="*/ 59724 h 59726"/>
              <a:gd name="connsiteX15" fmla="*/ 19025 w 47631"/>
              <a:gd name="connsiteY15" fmla="*/ 41296 h 59726"/>
              <a:gd name="connsiteX16" fmla="*/ 9674 w 47631"/>
              <a:gd name="connsiteY16" fmla="*/ 40215 h 59726"/>
              <a:gd name="connsiteX17" fmla="*/ 741 w 47631"/>
              <a:gd name="connsiteY17" fmla="*/ 34636 h 59726"/>
              <a:gd name="connsiteX18" fmla="*/ 2539 w 47631"/>
              <a:gd name="connsiteY18" fmla="*/ 25410 h 59726"/>
              <a:gd name="connsiteX19" fmla="*/ 23 w 47631"/>
              <a:gd name="connsiteY19" fmla="*/ 17121 h 59726"/>
              <a:gd name="connsiteX20" fmla="*/ 6011 w 47631"/>
              <a:gd name="connsiteY20" fmla="*/ 7583 h 59726"/>
              <a:gd name="connsiteX21" fmla="*/ 10420 w 47631"/>
              <a:gd name="connsiteY21" fmla="*/ 12059 h 59726"/>
              <a:gd name="connsiteX0" fmla="*/ 2469 w 47631"/>
              <a:gd name="connsiteY0" fmla="*/ 25493 h 59726"/>
              <a:gd name="connsiteX1" fmla="*/ 3286 w 47631"/>
              <a:gd name="connsiteY1" fmla="*/ 25544 h 59726"/>
              <a:gd name="connsiteX2" fmla="*/ 3115 w 47631"/>
              <a:gd name="connsiteY2" fmla="*/ 25239 h 59726"/>
              <a:gd name="connsiteX3" fmla="*/ 9871 w 47631"/>
              <a:gd name="connsiteY3" fmla="*/ 39913 h 59726"/>
              <a:gd name="connsiteX4" fmla="*/ 9823 w 47631"/>
              <a:gd name="connsiteY4" fmla="*/ 40565 h 59726"/>
              <a:gd name="connsiteX5" fmla="*/ 14121 w 47631"/>
              <a:gd name="connsiteY5" fmla="*/ 59710 h 59726"/>
              <a:gd name="connsiteX6" fmla="*/ 19813 w 47631"/>
              <a:gd name="connsiteY6" fmla="*/ 43178 h 59726"/>
              <a:gd name="connsiteX7" fmla="*/ 33227 w 47631"/>
              <a:gd name="connsiteY7" fmla="*/ 43292 h 59726"/>
              <a:gd name="connsiteX8" fmla="*/ 32695 w 47631"/>
              <a:gd name="connsiteY8" fmla="*/ 44387 h 59726"/>
              <a:gd name="connsiteX9" fmla="*/ 46087 w 47631"/>
              <a:gd name="connsiteY9" fmla="*/ 35660 h 59726"/>
              <a:gd name="connsiteX10" fmla="*/ 46165 w 47631"/>
              <a:gd name="connsiteY10" fmla="*/ 38408 h 59726"/>
              <a:gd name="connsiteX11" fmla="*/ 45933 w 47631"/>
              <a:gd name="connsiteY11" fmla="*/ 15213 h 59726"/>
              <a:gd name="connsiteX12" fmla="*/ 45967 w 47631"/>
              <a:gd name="connsiteY12" fmla="*/ 15883 h 59726"/>
              <a:gd name="connsiteX13" fmla="*/ 42459 w 47631"/>
              <a:gd name="connsiteY13" fmla="*/ 5285 h 59726"/>
              <a:gd name="connsiteX14" fmla="*/ 42535 w 47631"/>
              <a:gd name="connsiteY14" fmla="*/ 6549 h 59726"/>
              <a:gd name="connsiteX15" fmla="*/ 33213 w 47631"/>
              <a:gd name="connsiteY15" fmla="*/ 3811 h 59726"/>
              <a:gd name="connsiteX16" fmla="*/ 33955 w 47631"/>
              <a:gd name="connsiteY16" fmla="*/ 2199 h 59726"/>
              <a:gd name="connsiteX17" fmla="*/ 26276 w 47631"/>
              <a:gd name="connsiteY17" fmla="*/ 4579 h 59726"/>
              <a:gd name="connsiteX18" fmla="*/ 26635 w 47631"/>
              <a:gd name="connsiteY18" fmla="*/ 3189 h 59726"/>
              <a:gd name="connsiteX19" fmla="*/ 18135 w 47631"/>
              <a:gd name="connsiteY19" fmla="*/ 5051 h 59726"/>
              <a:gd name="connsiteX20" fmla="*/ 19435 w 47631"/>
              <a:gd name="connsiteY20" fmla="*/ 6399 h 59726"/>
              <a:gd name="connsiteX21" fmla="*/ 8924 w 47631"/>
              <a:gd name="connsiteY21" fmla="*/ 11307 h 59726"/>
              <a:gd name="connsiteX22" fmla="*/ 9360 w 47631"/>
              <a:gd name="connsiteY22" fmla="*/ 10973 h 59726"/>
              <a:gd name="connsiteX0" fmla="*/ 10420 w 51158"/>
              <a:gd name="connsiteY0" fmla="*/ 12059 h 59726"/>
              <a:gd name="connsiteX1" fmla="*/ 12805 w 51158"/>
              <a:gd name="connsiteY1" fmla="*/ 4867 h 59726"/>
              <a:gd name="connsiteX2" fmla="*/ 18140 w 51158"/>
              <a:gd name="connsiteY2" fmla="*/ 5061 h 59726"/>
              <a:gd name="connsiteX3" fmla="*/ 26591 w 51158"/>
              <a:gd name="connsiteY3" fmla="*/ 3291 h 59726"/>
              <a:gd name="connsiteX4" fmla="*/ 29884 w 51158"/>
              <a:gd name="connsiteY4" fmla="*/ 59 h 59726"/>
              <a:gd name="connsiteX5" fmla="*/ 33968 w 51158"/>
              <a:gd name="connsiteY5" fmla="*/ 2340 h 59726"/>
              <a:gd name="connsiteX6" fmla="*/ 39598 w 51158"/>
              <a:gd name="connsiteY6" fmla="*/ 549 h 59726"/>
              <a:gd name="connsiteX7" fmla="*/ 42453 w 51158"/>
              <a:gd name="connsiteY7" fmla="*/ 5435 h 59726"/>
              <a:gd name="connsiteX8" fmla="*/ 46117 w 51158"/>
              <a:gd name="connsiteY8" fmla="*/ 10177 h 59726"/>
              <a:gd name="connsiteX9" fmla="*/ 51158 w 51158"/>
              <a:gd name="connsiteY9" fmla="*/ 9946 h 59726"/>
              <a:gd name="connsiteX10" fmla="*/ 45953 w 51158"/>
              <a:gd name="connsiteY10" fmla="*/ 15319 h 59726"/>
              <a:gd name="connsiteX11" fmla="*/ 47151 w 51158"/>
              <a:gd name="connsiteY11" fmla="*/ 23181 h 59726"/>
              <a:gd name="connsiteX12" fmla="*/ 46043 w 51158"/>
              <a:gd name="connsiteY12" fmla="*/ 37660 h 59726"/>
              <a:gd name="connsiteX13" fmla="*/ 41120 w 51158"/>
              <a:gd name="connsiteY13" fmla="*/ 44100 h 59726"/>
              <a:gd name="connsiteX14" fmla="*/ 32822 w 51158"/>
              <a:gd name="connsiteY14" fmla="*/ 42643 h 59726"/>
              <a:gd name="connsiteX15" fmla="*/ 15216 w 51158"/>
              <a:gd name="connsiteY15" fmla="*/ 59724 h 59726"/>
              <a:gd name="connsiteX16" fmla="*/ 19025 w 51158"/>
              <a:gd name="connsiteY16" fmla="*/ 41296 h 59726"/>
              <a:gd name="connsiteX17" fmla="*/ 9674 w 51158"/>
              <a:gd name="connsiteY17" fmla="*/ 40215 h 59726"/>
              <a:gd name="connsiteX18" fmla="*/ 741 w 51158"/>
              <a:gd name="connsiteY18" fmla="*/ 34636 h 59726"/>
              <a:gd name="connsiteX19" fmla="*/ 2539 w 51158"/>
              <a:gd name="connsiteY19" fmla="*/ 25410 h 59726"/>
              <a:gd name="connsiteX20" fmla="*/ 23 w 51158"/>
              <a:gd name="connsiteY20" fmla="*/ 17121 h 59726"/>
              <a:gd name="connsiteX21" fmla="*/ 6011 w 51158"/>
              <a:gd name="connsiteY21" fmla="*/ 7583 h 59726"/>
              <a:gd name="connsiteX22" fmla="*/ 10420 w 51158"/>
              <a:gd name="connsiteY22" fmla="*/ 12059 h 59726"/>
              <a:gd name="connsiteX0" fmla="*/ 2469 w 51158"/>
              <a:gd name="connsiteY0" fmla="*/ 25493 h 59726"/>
              <a:gd name="connsiteX1" fmla="*/ 3286 w 51158"/>
              <a:gd name="connsiteY1" fmla="*/ 25544 h 59726"/>
              <a:gd name="connsiteX2" fmla="*/ 3115 w 51158"/>
              <a:gd name="connsiteY2" fmla="*/ 25239 h 59726"/>
              <a:gd name="connsiteX3" fmla="*/ 9871 w 51158"/>
              <a:gd name="connsiteY3" fmla="*/ 39913 h 59726"/>
              <a:gd name="connsiteX4" fmla="*/ 9823 w 51158"/>
              <a:gd name="connsiteY4" fmla="*/ 40565 h 59726"/>
              <a:gd name="connsiteX5" fmla="*/ 14121 w 51158"/>
              <a:gd name="connsiteY5" fmla="*/ 59710 h 59726"/>
              <a:gd name="connsiteX6" fmla="*/ 19813 w 51158"/>
              <a:gd name="connsiteY6" fmla="*/ 43178 h 59726"/>
              <a:gd name="connsiteX7" fmla="*/ 33227 w 51158"/>
              <a:gd name="connsiteY7" fmla="*/ 43292 h 59726"/>
              <a:gd name="connsiteX8" fmla="*/ 32695 w 51158"/>
              <a:gd name="connsiteY8" fmla="*/ 44387 h 59726"/>
              <a:gd name="connsiteX9" fmla="*/ 46087 w 51158"/>
              <a:gd name="connsiteY9" fmla="*/ 35660 h 59726"/>
              <a:gd name="connsiteX10" fmla="*/ 46165 w 51158"/>
              <a:gd name="connsiteY10" fmla="*/ 38408 h 59726"/>
              <a:gd name="connsiteX11" fmla="*/ 45933 w 51158"/>
              <a:gd name="connsiteY11" fmla="*/ 15213 h 59726"/>
              <a:gd name="connsiteX12" fmla="*/ 45967 w 51158"/>
              <a:gd name="connsiteY12" fmla="*/ 15883 h 59726"/>
              <a:gd name="connsiteX13" fmla="*/ 42459 w 51158"/>
              <a:gd name="connsiteY13" fmla="*/ 5285 h 59726"/>
              <a:gd name="connsiteX14" fmla="*/ 42535 w 51158"/>
              <a:gd name="connsiteY14" fmla="*/ 6549 h 59726"/>
              <a:gd name="connsiteX15" fmla="*/ 33213 w 51158"/>
              <a:gd name="connsiteY15" fmla="*/ 3811 h 59726"/>
              <a:gd name="connsiteX16" fmla="*/ 33955 w 51158"/>
              <a:gd name="connsiteY16" fmla="*/ 2199 h 59726"/>
              <a:gd name="connsiteX17" fmla="*/ 26276 w 51158"/>
              <a:gd name="connsiteY17" fmla="*/ 4579 h 59726"/>
              <a:gd name="connsiteX18" fmla="*/ 26635 w 51158"/>
              <a:gd name="connsiteY18" fmla="*/ 3189 h 59726"/>
              <a:gd name="connsiteX19" fmla="*/ 18135 w 51158"/>
              <a:gd name="connsiteY19" fmla="*/ 5051 h 59726"/>
              <a:gd name="connsiteX20" fmla="*/ 19435 w 51158"/>
              <a:gd name="connsiteY20" fmla="*/ 6399 h 59726"/>
              <a:gd name="connsiteX21" fmla="*/ 8924 w 51158"/>
              <a:gd name="connsiteY21" fmla="*/ 11307 h 59726"/>
              <a:gd name="connsiteX22" fmla="*/ 9360 w 51158"/>
              <a:gd name="connsiteY22" fmla="*/ 10973 h 59726"/>
              <a:gd name="connsiteX0" fmla="*/ 10420 w 51531"/>
              <a:gd name="connsiteY0" fmla="*/ 12059 h 59726"/>
              <a:gd name="connsiteX1" fmla="*/ 12805 w 51531"/>
              <a:gd name="connsiteY1" fmla="*/ 4867 h 59726"/>
              <a:gd name="connsiteX2" fmla="*/ 18140 w 51531"/>
              <a:gd name="connsiteY2" fmla="*/ 5061 h 59726"/>
              <a:gd name="connsiteX3" fmla="*/ 26591 w 51531"/>
              <a:gd name="connsiteY3" fmla="*/ 3291 h 59726"/>
              <a:gd name="connsiteX4" fmla="*/ 29884 w 51531"/>
              <a:gd name="connsiteY4" fmla="*/ 59 h 59726"/>
              <a:gd name="connsiteX5" fmla="*/ 33968 w 51531"/>
              <a:gd name="connsiteY5" fmla="*/ 2340 h 59726"/>
              <a:gd name="connsiteX6" fmla="*/ 39598 w 51531"/>
              <a:gd name="connsiteY6" fmla="*/ 549 h 59726"/>
              <a:gd name="connsiteX7" fmla="*/ 42453 w 51531"/>
              <a:gd name="connsiteY7" fmla="*/ 5435 h 59726"/>
              <a:gd name="connsiteX8" fmla="*/ 46117 w 51531"/>
              <a:gd name="connsiteY8" fmla="*/ 10177 h 59726"/>
              <a:gd name="connsiteX9" fmla="*/ 51158 w 51531"/>
              <a:gd name="connsiteY9" fmla="*/ 9946 h 59726"/>
              <a:gd name="connsiteX10" fmla="*/ 45953 w 51531"/>
              <a:gd name="connsiteY10" fmla="*/ 15319 h 59726"/>
              <a:gd name="connsiteX11" fmla="*/ 47151 w 51531"/>
              <a:gd name="connsiteY11" fmla="*/ 23181 h 59726"/>
              <a:gd name="connsiteX12" fmla="*/ 46043 w 51531"/>
              <a:gd name="connsiteY12" fmla="*/ 37660 h 59726"/>
              <a:gd name="connsiteX13" fmla="*/ 41120 w 51531"/>
              <a:gd name="connsiteY13" fmla="*/ 44100 h 59726"/>
              <a:gd name="connsiteX14" fmla="*/ 32822 w 51531"/>
              <a:gd name="connsiteY14" fmla="*/ 42643 h 59726"/>
              <a:gd name="connsiteX15" fmla="*/ 15216 w 51531"/>
              <a:gd name="connsiteY15" fmla="*/ 59724 h 59726"/>
              <a:gd name="connsiteX16" fmla="*/ 19025 w 51531"/>
              <a:gd name="connsiteY16" fmla="*/ 41296 h 59726"/>
              <a:gd name="connsiteX17" fmla="*/ 9674 w 51531"/>
              <a:gd name="connsiteY17" fmla="*/ 40215 h 59726"/>
              <a:gd name="connsiteX18" fmla="*/ 741 w 51531"/>
              <a:gd name="connsiteY18" fmla="*/ 34636 h 59726"/>
              <a:gd name="connsiteX19" fmla="*/ 2539 w 51531"/>
              <a:gd name="connsiteY19" fmla="*/ 25410 h 59726"/>
              <a:gd name="connsiteX20" fmla="*/ 23 w 51531"/>
              <a:gd name="connsiteY20" fmla="*/ 17121 h 59726"/>
              <a:gd name="connsiteX21" fmla="*/ 6011 w 51531"/>
              <a:gd name="connsiteY21" fmla="*/ 7583 h 59726"/>
              <a:gd name="connsiteX22" fmla="*/ 10420 w 51531"/>
              <a:gd name="connsiteY22" fmla="*/ 12059 h 59726"/>
              <a:gd name="connsiteX0" fmla="*/ 2469 w 51531"/>
              <a:gd name="connsiteY0" fmla="*/ 25493 h 59726"/>
              <a:gd name="connsiteX1" fmla="*/ 3286 w 51531"/>
              <a:gd name="connsiteY1" fmla="*/ 25544 h 59726"/>
              <a:gd name="connsiteX2" fmla="*/ 3115 w 51531"/>
              <a:gd name="connsiteY2" fmla="*/ 25239 h 59726"/>
              <a:gd name="connsiteX3" fmla="*/ 9871 w 51531"/>
              <a:gd name="connsiteY3" fmla="*/ 39913 h 59726"/>
              <a:gd name="connsiteX4" fmla="*/ 9823 w 51531"/>
              <a:gd name="connsiteY4" fmla="*/ 40565 h 59726"/>
              <a:gd name="connsiteX5" fmla="*/ 14121 w 51531"/>
              <a:gd name="connsiteY5" fmla="*/ 59710 h 59726"/>
              <a:gd name="connsiteX6" fmla="*/ 19813 w 51531"/>
              <a:gd name="connsiteY6" fmla="*/ 43178 h 59726"/>
              <a:gd name="connsiteX7" fmla="*/ 33227 w 51531"/>
              <a:gd name="connsiteY7" fmla="*/ 43292 h 59726"/>
              <a:gd name="connsiteX8" fmla="*/ 32695 w 51531"/>
              <a:gd name="connsiteY8" fmla="*/ 44387 h 59726"/>
              <a:gd name="connsiteX9" fmla="*/ 46087 w 51531"/>
              <a:gd name="connsiteY9" fmla="*/ 35660 h 59726"/>
              <a:gd name="connsiteX10" fmla="*/ 46165 w 51531"/>
              <a:gd name="connsiteY10" fmla="*/ 38408 h 59726"/>
              <a:gd name="connsiteX11" fmla="*/ 45933 w 51531"/>
              <a:gd name="connsiteY11" fmla="*/ 15213 h 59726"/>
              <a:gd name="connsiteX12" fmla="*/ 51489 w 51531"/>
              <a:gd name="connsiteY12" fmla="*/ 19092 h 59726"/>
              <a:gd name="connsiteX13" fmla="*/ 42459 w 51531"/>
              <a:gd name="connsiteY13" fmla="*/ 5285 h 59726"/>
              <a:gd name="connsiteX14" fmla="*/ 42535 w 51531"/>
              <a:gd name="connsiteY14" fmla="*/ 6549 h 59726"/>
              <a:gd name="connsiteX15" fmla="*/ 33213 w 51531"/>
              <a:gd name="connsiteY15" fmla="*/ 3811 h 59726"/>
              <a:gd name="connsiteX16" fmla="*/ 33955 w 51531"/>
              <a:gd name="connsiteY16" fmla="*/ 2199 h 59726"/>
              <a:gd name="connsiteX17" fmla="*/ 26276 w 51531"/>
              <a:gd name="connsiteY17" fmla="*/ 4579 h 59726"/>
              <a:gd name="connsiteX18" fmla="*/ 26635 w 51531"/>
              <a:gd name="connsiteY18" fmla="*/ 3189 h 59726"/>
              <a:gd name="connsiteX19" fmla="*/ 18135 w 51531"/>
              <a:gd name="connsiteY19" fmla="*/ 5051 h 59726"/>
              <a:gd name="connsiteX20" fmla="*/ 19435 w 51531"/>
              <a:gd name="connsiteY20" fmla="*/ 6399 h 59726"/>
              <a:gd name="connsiteX21" fmla="*/ 8924 w 51531"/>
              <a:gd name="connsiteY21" fmla="*/ 11307 h 59726"/>
              <a:gd name="connsiteX22" fmla="*/ 9360 w 51531"/>
              <a:gd name="connsiteY22" fmla="*/ 10973 h 59726"/>
              <a:gd name="connsiteX0" fmla="*/ 10420 w 51615"/>
              <a:gd name="connsiteY0" fmla="*/ 12059 h 59726"/>
              <a:gd name="connsiteX1" fmla="*/ 12805 w 51615"/>
              <a:gd name="connsiteY1" fmla="*/ 4867 h 59726"/>
              <a:gd name="connsiteX2" fmla="*/ 18140 w 51615"/>
              <a:gd name="connsiteY2" fmla="*/ 5061 h 59726"/>
              <a:gd name="connsiteX3" fmla="*/ 26591 w 51615"/>
              <a:gd name="connsiteY3" fmla="*/ 3291 h 59726"/>
              <a:gd name="connsiteX4" fmla="*/ 29884 w 51615"/>
              <a:gd name="connsiteY4" fmla="*/ 59 h 59726"/>
              <a:gd name="connsiteX5" fmla="*/ 33968 w 51615"/>
              <a:gd name="connsiteY5" fmla="*/ 2340 h 59726"/>
              <a:gd name="connsiteX6" fmla="*/ 39598 w 51615"/>
              <a:gd name="connsiteY6" fmla="*/ 549 h 59726"/>
              <a:gd name="connsiteX7" fmla="*/ 42453 w 51615"/>
              <a:gd name="connsiteY7" fmla="*/ 5435 h 59726"/>
              <a:gd name="connsiteX8" fmla="*/ 46117 w 51615"/>
              <a:gd name="connsiteY8" fmla="*/ 10177 h 59726"/>
              <a:gd name="connsiteX9" fmla="*/ 51158 w 51615"/>
              <a:gd name="connsiteY9" fmla="*/ 9946 h 59726"/>
              <a:gd name="connsiteX10" fmla="*/ 45953 w 51615"/>
              <a:gd name="connsiteY10" fmla="*/ 15319 h 59726"/>
              <a:gd name="connsiteX11" fmla="*/ 47151 w 51615"/>
              <a:gd name="connsiteY11" fmla="*/ 23181 h 59726"/>
              <a:gd name="connsiteX12" fmla="*/ 46043 w 51615"/>
              <a:gd name="connsiteY12" fmla="*/ 37660 h 59726"/>
              <a:gd name="connsiteX13" fmla="*/ 41120 w 51615"/>
              <a:gd name="connsiteY13" fmla="*/ 44100 h 59726"/>
              <a:gd name="connsiteX14" fmla="*/ 32822 w 51615"/>
              <a:gd name="connsiteY14" fmla="*/ 42643 h 59726"/>
              <a:gd name="connsiteX15" fmla="*/ 15216 w 51615"/>
              <a:gd name="connsiteY15" fmla="*/ 59724 h 59726"/>
              <a:gd name="connsiteX16" fmla="*/ 19025 w 51615"/>
              <a:gd name="connsiteY16" fmla="*/ 41296 h 59726"/>
              <a:gd name="connsiteX17" fmla="*/ 9674 w 51615"/>
              <a:gd name="connsiteY17" fmla="*/ 40215 h 59726"/>
              <a:gd name="connsiteX18" fmla="*/ 741 w 51615"/>
              <a:gd name="connsiteY18" fmla="*/ 34636 h 59726"/>
              <a:gd name="connsiteX19" fmla="*/ 2539 w 51615"/>
              <a:gd name="connsiteY19" fmla="*/ 25410 h 59726"/>
              <a:gd name="connsiteX20" fmla="*/ 23 w 51615"/>
              <a:gd name="connsiteY20" fmla="*/ 17121 h 59726"/>
              <a:gd name="connsiteX21" fmla="*/ 6011 w 51615"/>
              <a:gd name="connsiteY21" fmla="*/ 7583 h 59726"/>
              <a:gd name="connsiteX22" fmla="*/ 10420 w 51615"/>
              <a:gd name="connsiteY22" fmla="*/ 12059 h 59726"/>
              <a:gd name="connsiteX0" fmla="*/ 2469 w 51615"/>
              <a:gd name="connsiteY0" fmla="*/ 25493 h 59726"/>
              <a:gd name="connsiteX1" fmla="*/ 3286 w 51615"/>
              <a:gd name="connsiteY1" fmla="*/ 25544 h 59726"/>
              <a:gd name="connsiteX2" fmla="*/ 3115 w 51615"/>
              <a:gd name="connsiteY2" fmla="*/ 25239 h 59726"/>
              <a:gd name="connsiteX3" fmla="*/ 9871 w 51615"/>
              <a:gd name="connsiteY3" fmla="*/ 39913 h 59726"/>
              <a:gd name="connsiteX4" fmla="*/ 9823 w 51615"/>
              <a:gd name="connsiteY4" fmla="*/ 40565 h 59726"/>
              <a:gd name="connsiteX5" fmla="*/ 14121 w 51615"/>
              <a:gd name="connsiteY5" fmla="*/ 59710 h 59726"/>
              <a:gd name="connsiteX6" fmla="*/ 19813 w 51615"/>
              <a:gd name="connsiteY6" fmla="*/ 43178 h 59726"/>
              <a:gd name="connsiteX7" fmla="*/ 33227 w 51615"/>
              <a:gd name="connsiteY7" fmla="*/ 43292 h 59726"/>
              <a:gd name="connsiteX8" fmla="*/ 32695 w 51615"/>
              <a:gd name="connsiteY8" fmla="*/ 44387 h 59726"/>
              <a:gd name="connsiteX9" fmla="*/ 46087 w 51615"/>
              <a:gd name="connsiteY9" fmla="*/ 35660 h 59726"/>
              <a:gd name="connsiteX10" fmla="*/ 46165 w 51615"/>
              <a:gd name="connsiteY10" fmla="*/ 38408 h 59726"/>
              <a:gd name="connsiteX11" fmla="*/ 50512 w 51615"/>
              <a:gd name="connsiteY11" fmla="*/ 14812 h 59726"/>
              <a:gd name="connsiteX12" fmla="*/ 51489 w 51615"/>
              <a:gd name="connsiteY12" fmla="*/ 19092 h 59726"/>
              <a:gd name="connsiteX13" fmla="*/ 42459 w 51615"/>
              <a:gd name="connsiteY13" fmla="*/ 5285 h 59726"/>
              <a:gd name="connsiteX14" fmla="*/ 42535 w 51615"/>
              <a:gd name="connsiteY14" fmla="*/ 6549 h 59726"/>
              <a:gd name="connsiteX15" fmla="*/ 33213 w 51615"/>
              <a:gd name="connsiteY15" fmla="*/ 3811 h 59726"/>
              <a:gd name="connsiteX16" fmla="*/ 33955 w 51615"/>
              <a:gd name="connsiteY16" fmla="*/ 2199 h 59726"/>
              <a:gd name="connsiteX17" fmla="*/ 26276 w 51615"/>
              <a:gd name="connsiteY17" fmla="*/ 4579 h 59726"/>
              <a:gd name="connsiteX18" fmla="*/ 26635 w 51615"/>
              <a:gd name="connsiteY18" fmla="*/ 3189 h 59726"/>
              <a:gd name="connsiteX19" fmla="*/ 18135 w 51615"/>
              <a:gd name="connsiteY19" fmla="*/ 5051 h 59726"/>
              <a:gd name="connsiteX20" fmla="*/ 19435 w 51615"/>
              <a:gd name="connsiteY20" fmla="*/ 6399 h 59726"/>
              <a:gd name="connsiteX21" fmla="*/ 8924 w 51615"/>
              <a:gd name="connsiteY21" fmla="*/ 11307 h 59726"/>
              <a:gd name="connsiteX22" fmla="*/ 9360 w 51615"/>
              <a:gd name="connsiteY22" fmla="*/ 10973 h 59726"/>
              <a:gd name="connsiteX0" fmla="*/ 10420 w 51615"/>
              <a:gd name="connsiteY0" fmla="*/ 12059 h 59726"/>
              <a:gd name="connsiteX1" fmla="*/ 12805 w 51615"/>
              <a:gd name="connsiteY1" fmla="*/ 4867 h 59726"/>
              <a:gd name="connsiteX2" fmla="*/ 18140 w 51615"/>
              <a:gd name="connsiteY2" fmla="*/ 5061 h 59726"/>
              <a:gd name="connsiteX3" fmla="*/ 26591 w 51615"/>
              <a:gd name="connsiteY3" fmla="*/ 3291 h 59726"/>
              <a:gd name="connsiteX4" fmla="*/ 29884 w 51615"/>
              <a:gd name="connsiteY4" fmla="*/ 59 h 59726"/>
              <a:gd name="connsiteX5" fmla="*/ 33968 w 51615"/>
              <a:gd name="connsiteY5" fmla="*/ 2340 h 59726"/>
              <a:gd name="connsiteX6" fmla="*/ 39598 w 51615"/>
              <a:gd name="connsiteY6" fmla="*/ 549 h 59726"/>
              <a:gd name="connsiteX7" fmla="*/ 42453 w 51615"/>
              <a:gd name="connsiteY7" fmla="*/ 5435 h 59726"/>
              <a:gd name="connsiteX8" fmla="*/ 46117 w 51615"/>
              <a:gd name="connsiteY8" fmla="*/ 10177 h 59726"/>
              <a:gd name="connsiteX9" fmla="*/ 51158 w 51615"/>
              <a:gd name="connsiteY9" fmla="*/ 9946 h 59726"/>
              <a:gd name="connsiteX10" fmla="*/ 51206 w 51615"/>
              <a:gd name="connsiteY10" fmla="*/ 16923 h 59726"/>
              <a:gd name="connsiteX11" fmla="*/ 47151 w 51615"/>
              <a:gd name="connsiteY11" fmla="*/ 23181 h 59726"/>
              <a:gd name="connsiteX12" fmla="*/ 46043 w 51615"/>
              <a:gd name="connsiteY12" fmla="*/ 37660 h 59726"/>
              <a:gd name="connsiteX13" fmla="*/ 41120 w 51615"/>
              <a:gd name="connsiteY13" fmla="*/ 44100 h 59726"/>
              <a:gd name="connsiteX14" fmla="*/ 32822 w 51615"/>
              <a:gd name="connsiteY14" fmla="*/ 42643 h 59726"/>
              <a:gd name="connsiteX15" fmla="*/ 15216 w 51615"/>
              <a:gd name="connsiteY15" fmla="*/ 59724 h 59726"/>
              <a:gd name="connsiteX16" fmla="*/ 19025 w 51615"/>
              <a:gd name="connsiteY16" fmla="*/ 41296 h 59726"/>
              <a:gd name="connsiteX17" fmla="*/ 9674 w 51615"/>
              <a:gd name="connsiteY17" fmla="*/ 40215 h 59726"/>
              <a:gd name="connsiteX18" fmla="*/ 741 w 51615"/>
              <a:gd name="connsiteY18" fmla="*/ 34636 h 59726"/>
              <a:gd name="connsiteX19" fmla="*/ 2539 w 51615"/>
              <a:gd name="connsiteY19" fmla="*/ 25410 h 59726"/>
              <a:gd name="connsiteX20" fmla="*/ 23 w 51615"/>
              <a:gd name="connsiteY20" fmla="*/ 17121 h 59726"/>
              <a:gd name="connsiteX21" fmla="*/ 6011 w 51615"/>
              <a:gd name="connsiteY21" fmla="*/ 7583 h 59726"/>
              <a:gd name="connsiteX22" fmla="*/ 10420 w 51615"/>
              <a:gd name="connsiteY22" fmla="*/ 12059 h 59726"/>
              <a:gd name="connsiteX0" fmla="*/ 2469 w 51615"/>
              <a:gd name="connsiteY0" fmla="*/ 25493 h 59726"/>
              <a:gd name="connsiteX1" fmla="*/ 3286 w 51615"/>
              <a:gd name="connsiteY1" fmla="*/ 25544 h 59726"/>
              <a:gd name="connsiteX2" fmla="*/ 3115 w 51615"/>
              <a:gd name="connsiteY2" fmla="*/ 25239 h 59726"/>
              <a:gd name="connsiteX3" fmla="*/ 9871 w 51615"/>
              <a:gd name="connsiteY3" fmla="*/ 39913 h 59726"/>
              <a:gd name="connsiteX4" fmla="*/ 9823 w 51615"/>
              <a:gd name="connsiteY4" fmla="*/ 40565 h 59726"/>
              <a:gd name="connsiteX5" fmla="*/ 14121 w 51615"/>
              <a:gd name="connsiteY5" fmla="*/ 59710 h 59726"/>
              <a:gd name="connsiteX6" fmla="*/ 19813 w 51615"/>
              <a:gd name="connsiteY6" fmla="*/ 43178 h 59726"/>
              <a:gd name="connsiteX7" fmla="*/ 33227 w 51615"/>
              <a:gd name="connsiteY7" fmla="*/ 43292 h 59726"/>
              <a:gd name="connsiteX8" fmla="*/ 32695 w 51615"/>
              <a:gd name="connsiteY8" fmla="*/ 44387 h 59726"/>
              <a:gd name="connsiteX9" fmla="*/ 46087 w 51615"/>
              <a:gd name="connsiteY9" fmla="*/ 35660 h 59726"/>
              <a:gd name="connsiteX10" fmla="*/ 46165 w 51615"/>
              <a:gd name="connsiteY10" fmla="*/ 38408 h 59726"/>
              <a:gd name="connsiteX11" fmla="*/ 50512 w 51615"/>
              <a:gd name="connsiteY11" fmla="*/ 14812 h 59726"/>
              <a:gd name="connsiteX12" fmla="*/ 51489 w 51615"/>
              <a:gd name="connsiteY12" fmla="*/ 19092 h 59726"/>
              <a:gd name="connsiteX13" fmla="*/ 42459 w 51615"/>
              <a:gd name="connsiteY13" fmla="*/ 5285 h 59726"/>
              <a:gd name="connsiteX14" fmla="*/ 42535 w 51615"/>
              <a:gd name="connsiteY14" fmla="*/ 6549 h 59726"/>
              <a:gd name="connsiteX15" fmla="*/ 33213 w 51615"/>
              <a:gd name="connsiteY15" fmla="*/ 3811 h 59726"/>
              <a:gd name="connsiteX16" fmla="*/ 33955 w 51615"/>
              <a:gd name="connsiteY16" fmla="*/ 2199 h 59726"/>
              <a:gd name="connsiteX17" fmla="*/ 26276 w 51615"/>
              <a:gd name="connsiteY17" fmla="*/ 4579 h 59726"/>
              <a:gd name="connsiteX18" fmla="*/ 26635 w 51615"/>
              <a:gd name="connsiteY18" fmla="*/ 3189 h 59726"/>
              <a:gd name="connsiteX19" fmla="*/ 18135 w 51615"/>
              <a:gd name="connsiteY19" fmla="*/ 5051 h 59726"/>
              <a:gd name="connsiteX20" fmla="*/ 19435 w 51615"/>
              <a:gd name="connsiteY20" fmla="*/ 6399 h 59726"/>
              <a:gd name="connsiteX21" fmla="*/ 8924 w 51615"/>
              <a:gd name="connsiteY21" fmla="*/ 11307 h 59726"/>
              <a:gd name="connsiteX22" fmla="*/ 9360 w 51615"/>
              <a:gd name="connsiteY22" fmla="*/ 10973 h 59726"/>
              <a:gd name="connsiteX0" fmla="*/ 10420 w 51854"/>
              <a:gd name="connsiteY0" fmla="*/ 12059 h 59726"/>
              <a:gd name="connsiteX1" fmla="*/ 12805 w 51854"/>
              <a:gd name="connsiteY1" fmla="*/ 4867 h 59726"/>
              <a:gd name="connsiteX2" fmla="*/ 18140 w 51854"/>
              <a:gd name="connsiteY2" fmla="*/ 5061 h 59726"/>
              <a:gd name="connsiteX3" fmla="*/ 26591 w 51854"/>
              <a:gd name="connsiteY3" fmla="*/ 3291 h 59726"/>
              <a:gd name="connsiteX4" fmla="*/ 29884 w 51854"/>
              <a:gd name="connsiteY4" fmla="*/ 59 h 59726"/>
              <a:gd name="connsiteX5" fmla="*/ 33968 w 51854"/>
              <a:gd name="connsiteY5" fmla="*/ 2340 h 59726"/>
              <a:gd name="connsiteX6" fmla="*/ 39598 w 51854"/>
              <a:gd name="connsiteY6" fmla="*/ 549 h 59726"/>
              <a:gd name="connsiteX7" fmla="*/ 42453 w 51854"/>
              <a:gd name="connsiteY7" fmla="*/ 5435 h 59726"/>
              <a:gd name="connsiteX8" fmla="*/ 46117 w 51854"/>
              <a:gd name="connsiteY8" fmla="*/ 10177 h 59726"/>
              <a:gd name="connsiteX9" fmla="*/ 51158 w 51854"/>
              <a:gd name="connsiteY9" fmla="*/ 9946 h 59726"/>
              <a:gd name="connsiteX10" fmla="*/ 51206 w 51854"/>
              <a:gd name="connsiteY10" fmla="*/ 16923 h 59726"/>
              <a:gd name="connsiteX11" fmla="*/ 50788 w 51854"/>
              <a:gd name="connsiteY11" fmla="*/ 29599 h 59726"/>
              <a:gd name="connsiteX12" fmla="*/ 46043 w 51854"/>
              <a:gd name="connsiteY12" fmla="*/ 37660 h 59726"/>
              <a:gd name="connsiteX13" fmla="*/ 41120 w 51854"/>
              <a:gd name="connsiteY13" fmla="*/ 44100 h 59726"/>
              <a:gd name="connsiteX14" fmla="*/ 32822 w 51854"/>
              <a:gd name="connsiteY14" fmla="*/ 42643 h 59726"/>
              <a:gd name="connsiteX15" fmla="*/ 15216 w 51854"/>
              <a:gd name="connsiteY15" fmla="*/ 59724 h 59726"/>
              <a:gd name="connsiteX16" fmla="*/ 19025 w 51854"/>
              <a:gd name="connsiteY16" fmla="*/ 41296 h 59726"/>
              <a:gd name="connsiteX17" fmla="*/ 9674 w 51854"/>
              <a:gd name="connsiteY17" fmla="*/ 40215 h 59726"/>
              <a:gd name="connsiteX18" fmla="*/ 741 w 51854"/>
              <a:gd name="connsiteY18" fmla="*/ 34636 h 59726"/>
              <a:gd name="connsiteX19" fmla="*/ 2539 w 51854"/>
              <a:gd name="connsiteY19" fmla="*/ 25410 h 59726"/>
              <a:gd name="connsiteX20" fmla="*/ 23 w 51854"/>
              <a:gd name="connsiteY20" fmla="*/ 17121 h 59726"/>
              <a:gd name="connsiteX21" fmla="*/ 6011 w 51854"/>
              <a:gd name="connsiteY21" fmla="*/ 7583 h 59726"/>
              <a:gd name="connsiteX22" fmla="*/ 10420 w 51854"/>
              <a:gd name="connsiteY22" fmla="*/ 12059 h 59726"/>
              <a:gd name="connsiteX0" fmla="*/ 2469 w 51854"/>
              <a:gd name="connsiteY0" fmla="*/ 25493 h 59726"/>
              <a:gd name="connsiteX1" fmla="*/ 3286 w 51854"/>
              <a:gd name="connsiteY1" fmla="*/ 25544 h 59726"/>
              <a:gd name="connsiteX2" fmla="*/ 3115 w 51854"/>
              <a:gd name="connsiteY2" fmla="*/ 25239 h 59726"/>
              <a:gd name="connsiteX3" fmla="*/ 9871 w 51854"/>
              <a:gd name="connsiteY3" fmla="*/ 39913 h 59726"/>
              <a:gd name="connsiteX4" fmla="*/ 9823 w 51854"/>
              <a:gd name="connsiteY4" fmla="*/ 40565 h 59726"/>
              <a:gd name="connsiteX5" fmla="*/ 14121 w 51854"/>
              <a:gd name="connsiteY5" fmla="*/ 59710 h 59726"/>
              <a:gd name="connsiteX6" fmla="*/ 19813 w 51854"/>
              <a:gd name="connsiteY6" fmla="*/ 43178 h 59726"/>
              <a:gd name="connsiteX7" fmla="*/ 33227 w 51854"/>
              <a:gd name="connsiteY7" fmla="*/ 43292 h 59726"/>
              <a:gd name="connsiteX8" fmla="*/ 32695 w 51854"/>
              <a:gd name="connsiteY8" fmla="*/ 44387 h 59726"/>
              <a:gd name="connsiteX9" fmla="*/ 46087 w 51854"/>
              <a:gd name="connsiteY9" fmla="*/ 35660 h 59726"/>
              <a:gd name="connsiteX10" fmla="*/ 46165 w 51854"/>
              <a:gd name="connsiteY10" fmla="*/ 38408 h 59726"/>
              <a:gd name="connsiteX11" fmla="*/ 50512 w 51854"/>
              <a:gd name="connsiteY11" fmla="*/ 14812 h 59726"/>
              <a:gd name="connsiteX12" fmla="*/ 51489 w 51854"/>
              <a:gd name="connsiteY12" fmla="*/ 19092 h 59726"/>
              <a:gd name="connsiteX13" fmla="*/ 42459 w 51854"/>
              <a:gd name="connsiteY13" fmla="*/ 5285 h 59726"/>
              <a:gd name="connsiteX14" fmla="*/ 42535 w 51854"/>
              <a:gd name="connsiteY14" fmla="*/ 6549 h 59726"/>
              <a:gd name="connsiteX15" fmla="*/ 33213 w 51854"/>
              <a:gd name="connsiteY15" fmla="*/ 3811 h 59726"/>
              <a:gd name="connsiteX16" fmla="*/ 33955 w 51854"/>
              <a:gd name="connsiteY16" fmla="*/ 2199 h 59726"/>
              <a:gd name="connsiteX17" fmla="*/ 26276 w 51854"/>
              <a:gd name="connsiteY17" fmla="*/ 4579 h 59726"/>
              <a:gd name="connsiteX18" fmla="*/ 26635 w 51854"/>
              <a:gd name="connsiteY18" fmla="*/ 3189 h 59726"/>
              <a:gd name="connsiteX19" fmla="*/ 18135 w 51854"/>
              <a:gd name="connsiteY19" fmla="*/ 5051 h 59726"/>
              <a:gd name="connsiteX20" fmla="*/ 19435 w 51854"/>
              <a:gd name="connsiteY20" fmla="*/ 6399 h 59726"/>
              <a:gd name="connsiteX21" fmla="*/ 8924 w 51854"/>
              <a:gd name="connsiteY21" fmla="*/ 11307 h 59726"/>
              <a:gd name="connsiteX22" fmla="*/ 9360 w 51854"/>
              <a:gd name="connsiteY22" fmla="*/ 10973 h 59726"/>
              <a:gd name="connsiteX0" fmla="*/ 10420 w 51854"/>
              <a:gd name="connsiteY0" fmla="*/ 12059 h 59726"/>
              <a:gd name="connsiteX1" fmla="*/ 12805 w 51854"/>
              <a:gd name="connsiteY1" fmla="*/ 4867 h 59726"/>
              <a:gd name="connsiteX2" fmla="*/ 18140 w 51854"/>
              <a:gd name="connsiteY2" fmla="*/ 5061 h 59726"/>
              <a:gd name="connsiteX3" fmla="*/ 26591 w 51854"/>
              <a:gd name="connsiteY3" fmla="*/ 3291 h 59726"/>
              <a:gd name="connsiteX4" fmla="*/ 29884 w 51854"/>
              <a:gd name="connsiteY4" fmla="*/ 59 h 59726"/>
              <a:gd name="connsiteX5" fmla="*/ 33968 w 51854"/>
              <a:gd name="connsiteY5" fmla="*/ 2340 h 59726"/>
              <a:gd name="connsiteX6" fmla="*/ 39598 w 51854"/>
              <a:gd name="connsiteY6" fmla="*/ 549 h 59726"/>
              <a:gd name="connsiteX7" fmla="*/ 42453 w 51854"/>
              <a:gd name="connsiteY7" fmla="*/ 5435 h 59726"/>
              <a:gd name="connsiteX8" fmla="*/ 46117 w 51854"/>
              <a:gd name="connsiteY8" fmla="*/ 10177 h 59726"/>
              <a:gd name="connsiteX9" fmla="*/ 51158 w 51854"/>
              <a:gd name="connsiteY9" fmla="*/ 9946 h 59726"/>
              <a:gd name="connsiteX10" fmla="*/ 51206 w 51854"/>
              <a:gd name="connsiteY10" fmla="*/ 16923 h 59726"/>
              <a:gd name="connsiteX11" fmla="*/ 50788 w 51854"/>
              <a:gd name="connsiteY11" fmla="*/ 29599 h 59726"/>
              <a:gd name="connsiteX12" fmla="*/ 46043 w 51854"/>
              <a:gd name="connsiteY12" fmla="*/ 37660 h 59726"/>
              <a:gd name="connsiteX13" fmla="*/ 41120 w 51854"/>
              <a:gd name="connsiteY13" fmla="*/ 44100 h 59726"/>
              <a:gd name="connsiteX14" fmla="*/ 32822 w 51854"/>
              <a:gd name="connsiteY14" fmla="*/ 42643 h 59726"/>
              <a:gd name="connsiteX15" fmla="*/ 15216 w 51854"/>
              <a:gd name="connsiteY15" fmla="*/ 59724 h 59726"/>
              <a:gd name="connsiteX16" fmla="*/ 19025 w 51854"/>
              <a:gd name="connsiteY16" fmla="*/ 41296 h 59726"/>
              <a:gd name="connsiteX17" fmla="*/ 9674 w 51854"/>
              <a:gd name="connsiteY17" fmla="*/ 40215 h 59726"/>
              <a:gd name="connsiteX18" fmla="*/ 741 w 51854"/>
              <a:gd name="connsiteY18" fmla="*/ 34636 h 59726"/>
              <a:gd name="connsiteX19" fmla="*/ 2539 w 51854"/>
              <a:gd name="connsiteY19" fmla="*/ 25410 h 59726"/>
              <a:gd name="connsiteX20" fmla="*/ 23 w 51854"/>
              <a:gd name="connsiteY20" fmla="*/ 17121 h 59726"/>
              <a:gd name="connsiteX21" fmla="*/ 6011 w 51854"/>
              <a:gd name="connsiteY21" fmla="*/ 7583 h 59726"/>
              <a:gd name="connsiteX22" fmla="*/ 10420 w 51854"/>
              <a:gd name="connsiteY22" fmla="*/ 12059 h 59726"/>
              <a:gd name="connsiteX0" fmla="*/ 2469 w 51854"/>
              <a:gd name="connsiteY0" fmla="*/ 25493 h 59726"/>
              <a:gd name="connsiteX1" fmla="*/ 3286 w 51854"/>
              <a:gd name="connsiteY1" fmla="*/ 25544 h 59726"/>
              <a:gd name="connsiteX2" fmla="*/ 3115 w 51854"/>
              <a:gd name="connsiteY2" fmla="*/ 25239 h 59726"/>
              <a:gd name="connsiteX3" fmla="*/ 9871 w 51854"/>
              <a:gd name="connsiteY3" fmla="*/ 39913 h 59726"/>
              <a:gd name="connsiteX4" fmla="*/ 8745 w 51854"/>
              <a:gd name="connsiteY4" fmla="*/ 42972 h 59726"/>
              <a:gd name="connsiteX5" fmla="*/ 14121 w 51854"/>
              <a:gd name="connsiteY5" fmla="*/ 59710 h 59726"/>
              <a:gd name="connsiteX6" fmla="*/ 19813 w 51854"/>
              <a:gd name="connsiteY6" fmla="*/ 43178 h 59726"/>
              <a:gd name="connsiteX7" fmla="*/ 33227 w 51854"/>
              <a:gd name="connsiteY7" fmla="*/ 43292 h 59726"/>
              <a:gd name="connsiteX8" fmla="*/ 32695 w 51854"/>
              <a:gd name="connsiteY8" fmla="*/ 44387 h 59726"/>
              <a:gd name="connsiteX9" fmla="*/ 46087 w 51854"/>
              <a:gd name="connsiteY9" fmla="*/ 35660 h 59726"/>
              <a:gd name="connsiteX10" fmla="*/ 46165 w 51854"/>
              <a:gd name="connsiteY10" fmla="*/ 38408 h 59726"/>
              <a:gd name="connsiteX11" fmla="*/ 50512 w 51854"/>
              <a:gd name="connsiteY11" fmla="*/ 14812 h 59726"/>
              <a:gd name="connsiteX12" fmla="*/ 51489 w 51854"/>
              <a:gd name="connsiteY12" fmla="*/ 19092 h 59726"/>
              <a:gd name="connsiteX13" fmla="*/ 42459 w 51854"/>
              <a:gd name="connsiteY13" fmla="*/ 5285 h 59726"/>
              <a:gd name="connsiteX14" fmla="*/ 42535 w 51854"/>
              <a:gd name="connsiteY14" fmla="*/ 6549 h 59726"/>
              <a:gd name="connsiteX15" fmla="*/ 33213 w 51854"/>
              <a:gd name="connsiteY15" fmla="*/ 3811 h 59726"/>
              <a:gd name="connsiteX16" fmla="*/ 33955 w 51854"/>
              <a:gd name="connsiteY16" fmla="*/ 2199 h 59726"/>
              <a:gd name="connsiteX17" fmla="*/ 26276 w 51854"/>
              <a:gd name="connsiteY17" fmla="*/ 4579 h 59726"/>
              <a:gd name="connsiteX18" fmla="*/ 26635 w 51854"/>
              <a:gd name="connsiteY18" fmla="*/ 3189 h 59726"/>
              <a:gd name="connsiteX19" fmla="*/ 18135 w 51854"/>
              <a:gd name="connsiteY19" fmla="*/ 5051 h 59726"/>
              <a:gd name="connsiteX20" fmla="*/ 19435 w 51854"/>
              <a:gd name="connsiteY20" fmla="*/ 6399 h 59726"/>
              <a:gd name="connsiteX21" fmla="*/ 8924 w 51854"/>
              <a:gd name="connsiteY21" fmla="*/ 11307 h 59726"/>
              <a:gd name="connsiteX22" fmla="*/ 9360 w 51854"/>
              <a:gd name="connsiteY22" fmla="*/ 10973 h 59726"/>
              <a:gd name="connsiteX0" fmla="*/ 10420 w 51854"/>
              <a:gd name="connsiteY0" fmla="*/ 12059 h 59726"/>
              <a:gd name="connsiteX1" fmla="*/ 12805 w 51854"/>
              <a:gd name="connsiteY1" fmla="*/ 4867 h 59726"/>
              <a:gd name="connsiteX2" fmla="*/ 18140 w 51854"/>
              <a:gd name="connsiteY2" fmla="*/ 5061 h 59726"/>
              <a:gd name="connsiteX3" fmla="*/ 26591 w 51854"/>
              <a:gd name="connsiteY3" fmla="*/ 3291 h 59726"/>
              <a:gd name="connsiteX4" fmla="*/ 29884 w 51854"/>
              <a:gd name="connsiteY4" fmla="*/ 59 h 59726"/>
              <a:gd name="connsiteX5" fmla="*/ 33968 w 51854"/>
              <a:gd name="connsiteY5" fmla="*/ 2340 h 59726"/>
              <a:gd name="connsiteX6" fmla="*/ 39598 w 51854"/>
              <a:gd name="connsiteY6" fmla="*/ 549 h 59726"/>
              <a:gd name="connsiteX7" fmla="*/ 42453 w 51854"/>
              <a:gd name="connsiteY7" fmla="*/ 5435 h 59726"/>
              <a:gd name="connsiteX8" fmla="*/ 46117 w 51854"/>
              <a:gd name="connsiteY8" fmla="*/ 10177 h 59726"/>
              <a:gd name="connsiteX9" fmla="*/ 51158 w 51854"/>
              <a:gd name="connsiteY9" fmla="*/ 9946 h 59726"/>
              <a:gd name="connsiteX10" fmla="*/ 51206 w 51854"/>
              <a:gd name="connsiteY10" fmla="*/ 16923 h 59726"/>
              <a:gd name="connsiteX11" fmla="*/ 50788 w 51854"/>
              <a:gd name="connsiteY11" fmla="*/ 29599 h 59726"/>
              <a:gd name="connsiteX12" fmla="*/ 46043 w 51854"/>
              <a:gd name="connsiteY12" fmla="*/ 37660 h 59726"/>
              <a:gd name="connsiteX13" fmla="*/ 41120 w 51854"/>
              <a:gd name="connsiteY13" fmla="*/ 44100 h 59726"/>
              <a:gd name="connsiteX14" fmla="*/ 32822 w 51854"/>
              <a:gd name="connsiteY14" fmla="*/ 42643 h 59726"/>
              <a:gd name="connsiteX15" fmla="*/ 15216 w 51854"/>
              <a:gd name="connsiteY15" fmla="*/ 59724 h 59726"/>
              <a:gd name="connsiteX16" fmla="*/ 19025 w 51854"/>
              <a:gd name="connsiteY16" fmla="*/ 41296 h 59726"/>
              <a:gd name="connsiteX17" fmla="*/ 9674 w 51854"/>
              <a:gd name="connsiteY17" fmla="*/ 40215 h 59726"/>
              <a:gd name="connsiteX18" fmla="*/ 741 w 51854"/>
              <a:gd name="connsiteY18" fmla="*/ 34636 h 59726"/>
              <a:gd name="connsiteX19" fmla="*/ 2539 w 51854"/>
              <a:gd name="connsiteY19" fmla="*/ 25410 h 59726"/>
              <a:gd name="connsiteX20" fmla="*/ 23 w 51854"/>
              <a:gd name="connsiteY20" fmla="*/ 17121 h 59726"/>
              <a:gd name="connsiteX21" fmla="*/ 6011 w 51854"/>
              <a:gd name="connsiteY21" fmla="*/ 7583 h 59726"/>
              <a:gd name="connsiteX22" fmla="*/ 10420 w 51854"/>
              <a:gd name="connsiteY22" fmla="*/ 12059 h 59726"/>
              <a:gd name="connsiteX0" fmla="*/ 2469 w 51854"/>
              <a:gd name="connsiteY0" fmla="*/ 25493 h 59726"/>
              <a:gd name="connsiteX1" fmla="*/ 3286 w 51854"/>
              <a:gd name="connsiteY1" fmla="*/ 25544 h 59726"/>
              <a:gd name="connsiteX2" fmla="*/ 3115 w 51854"/>
              <a:gd name="connsiteY2" fmla="*/ 25239 h 59726"/>
              <a:gd name="connsiteX3" fmla="*/ 9198 w 51854"/>
              <a:gd name="connsiteY3" fmla="*/ 43122 h 59726"/>
              <a:gd name="connsiteX4" fmla="*/ 8745 w 51854"/>
              <a:gd name="connsiteY4" fmla="*/ 42972 h 59726"/>
              <a:gd name="connsiteX5" fmla="*/ 14121 w 51854"/>
              <a:gd name="connsiteY5" fmla="*/ 59710 h 59726"/>
              <a:gd name="connsiteX6" fmla="*/ 19813 w 51854"/>
              <a:gd name="connsiteY6" fmla="*/ 43178 h 59726"/>
              <a:gd name="connsiteX7" fmla="*/ 33227 w 51854"/>
              <a:gd name="connsiteY7" fmla="*/ 43292 h 59726"/>
              <a:gd name="connsiteX8" fmla="*/ 32695 w 51854"/>
              <a:gd name="connsiteY8" fmla="*/ 44387 h 59726"/>
              <a:gd name="connsiteX9" fmla="*/ 46087 w 51854"/>
              <a:gd name="connsiteY9" fmla="*/ 35660 h 59726"/>
              <a:gd name="connsiteX10" fmla="*/ 46165 w 51854"/>
              <a:gd name="connsiteY10" fmla="*/ 38408 h 59726"/>
              <a:gd name="connsiteX11" fmla="*/ 50512 w 51854"/>
              <a:gd name="connsiteY11" fmla="*/ 14812 h 59726"/>
              <a:gd name="connsiteX12" fmla="*/ 51489 w 51854"/>
              <a:gd name="connsiteY12" fmla="*/ 19092 h 59726"/>
              <a:gd name="connsiteX13" fmla="*/ 42459 w 51854"/>
              <a:gd name="connsiteY13" fmla="*/ 5285 h 59726"/>
              <a:gd name="connsiteX14" fmla="*/ 42535 w 51854"/>
              <a:gd name="connsiteY14" fmla="*/ 6549 h 59726"/>
              <a:gd name="connsiteX15" fmla="*/ 33213 w 51854"/>
              <a:gd name="connsiteY15" fmla="*/ 3811 h 59726"/>
              <a:gd name="connsiteX16" fmla="*/ 33955 w 51854"/>
              <a:gd name="connsiteY16" fmla="*/ 2199 h 59726"/>
              <a:gd name="connsiteX17" fmla="*/ 26276 w 51854"/>
              <a:gd name="connsiteY17" fmla="*/ 4579 h 59726"/>
              <a:gd name="connsiteX18" fmla="*/ 26635 w 51854"/>
              <a:gd name="connsiteY18" fmla="*/ 3189 h 59726"/>
              <a:gd name="connsiteX19" fmla="*/ 18135 w 51854"/>
              <a:gd name="connsiteY19" fmla="*/ 5051 h 59726"/>
              <a:gd name="connsiteX20" fmla="*/ 19435 w 51854"/>
              <a:gd name="connsiteY20" fmla="*/ 6399 h 59726"/>
              <a:gd name="connsiteX21" fmla="*/ 8924 w 51854"/>
              <a:gd name="connsiteY21" fmla="*/ 11307 h 59726"/>
              <a:gd name="connsiteX22" fmla="*/ 9360 w 51854"/>
              <a:gd name="connsiteY22" fmla="*/ 10973 h 59726"/>
              <a:gd name="connsiteX0" fmla="*/ 10420 w 51854"/>
              <a:gd name="connsiteY0" fmla="*/ 12059 h 59726"/>
              <a:gd name="connsiteX1" fmla="*/ 12805 w 51854"/>
              <a:gd name="connsiteY1" fmla="*/ 4867 h 59726"/>
              <a:gd name="connsiteX2" fmla="*/ 18140 w 51854"/>
              <a:gd name="connsiteY2" fmla="*/ 5061 h 59726"/>
              <a:gd name="connsiteX3" fmla="*/ 26591 w 51854"/>
              <a:gd name="connsiteY3" fmla="*/ 3291 h 59726"/>
              <a:gd name="connsiteX4" fmla="*/ 29884 w 51854"/>
              <a:gd name="connsiteY4" fmla="*/ 59 h 59726"/>
              <a:gd name="connsiteX5" fmla="*/ 33968 w 51854"/>
              <a:gd name="connsiteY5" fmla="*/ 2340 h 59726"/>
              <a:gd name="connsiteX6" fmla="*/ 39598 w 51854"/>
              <a:gd name="connsiteY6" fmla="*/ 549 h 59726"/>
              <a:gd name="connsiteX7" fmla="*/ 42453 w 51854"/>
              <a:gd name="connsiteY7" fmla="*/ 5435 h 59726"/>
              <a:gd name="connsiteX8" fmla="*/ 46117 w 51854"/>
              <a:gd name="connsiteY8" fmla="*/ 10177 h 59726"/>
              <a:gd name="connsiteX9" fmla="*/ 51158 w 51854"/>
              <a:gd name="connsiteY9" fmla="*/ 9946 h 59726"/>
              <a:gd name="connsiteX10" fmla="*/ 51206 w 51854"/>
              <a:gd name="connsiteY10" fmla="*/ 16923 h 59726"/>
              <a:gd name="connsiteX11" fmla="*/ 50788 w 51854"/>
              <a:gd name="connsiteY11" fmla="*/ 29599 h 59726"/>
              <a:gd name="connsiteX12" fmla="*/ 46043 w 51854"/>
              <a:gd name="connsiteY12" fmla="*/ 37660 h 59726"/>
              <a:gd name="connsiteX13" fmla="*/ 41120 w 51854"/>
              <a:gd name="connsiteY13" fmla="*/ 44100 h 59726"/>
              <a:gd name="connsiteX14" fmla="*/ 32822 w 51854"/>
              <a:gd name="connsiteY14" fmla="*/ 42643 h 59726"/>
              <a:gd name="connsiteX15" fmla="*/ 15216 w 51854"/>
              <a:gd name="connsiteY15" fmla="*/ 59724 h 59726"/>
              <a:gd name="connsiteX16" fmla="*/ 19025 w 51854"/>
              <a:gd name="connsiteY16" fmla="*/ 41296 h 59726"/>
              <a:gd name="connsiteX17" fmla="*/ 9135 w 51854"/>
              <a:gd name="connsiteY17" fmla="*/ 43424 h 59726"/>
              <a:gd name="connsiteX18" fmla="*/ 741 w 51854"/>
              <a:gd name="connsiteY18" fmla="*/ 34636 h 59726"/>
              <a:gd name="connsiteX19" fmla="*/ 2539 w 51854"/>
              <a:gd name="connsiteY19" fmla="*/ 25410 h 59726"/>
              <a:gd name="connsiteX20" fmla="*/ 23 w 51854"/>
              <a:gd name="connsiteY20" fmla="*/ 17121 h 59726"/>
              <a:gd name="connsiteX21" fmla="*/ 6011 w 51854"/>
              <a:gd name="connsiteY21" fmla="*/ 7583 h 59726"/>
              <a:gd name="connsiteX22" fmla="*/ 10420 w 51854"/>
              <a:gd name="connsiteY22" fmla="*/ 12059 h 59726"/>
              <a:gd name="connsiteX0" fmla="*/ 2469 w 51854"/>
              <a:gd name="connsiteY0" fmla="*/ 25493 h 59726"/>
              <a:gd name="connsiteX1" fmla="*/ 3286 w 51854"/>
              <a:gd name="connsiteY1" fmla="*/ 25544 h 59726"/>
              <a:gd name="connsiteX2" fmla="*/ 3115 w 51854"/>
              <a:gd name="connsiteY2" fmla="*/ 25239 h 59726"/>
              <a:gd name="connsiteX3" fmla="*/ 9198 w 51854"/>
              <a:gd name="connsiteY3" fmla="*/ 43122 h 59726"/>
              <a:gd name="connsiteX4" fmla="*/ 8745 w 51854"/>
              <a:gd name="connsiteY4" fmla="*/ 42972 h 59726"/>
              <a:gd name="connsiteX5" fmla="*/ 14121 w 51854"/>
              <a:gd name="connsiteY5" fmla="*/ 59710 h 59726"/>
              <a:gd name="connsiteX6" fmla="*/ 19813 w 51854"/>
              <a:gd name="connsiteY6" fmla="*/ 43178 h 59726"/>
              <a:gd name="connsiteX7" fmla="*/ 33227 w 51854"/>
              <a:gd name="connsiteY7" fmla="*/ 43292 h 59726"/>
              <a:gd name="connsiteX8" fmla="*/ 32695 w 51854"/>
              <a:gd name="connsiteY8" fmla="*/ 44387 h 59726"/>
              <a:gd name="connsiteX9" fmla="*/ 46087 w 51854"/>
              <a:gd name="connsiteY9" fmla="*/ 35660 h 59726"/>
              <a:gd name="connsiteX10" fmla="*/ 46165 w 51854"/>
              <a:gd name="connsiteY10" fmla="*/ 38408 h 59726"/>
              <a:gd name="connsiteX11" fmla="*/ 50512 w 51854"/>
              <a:gd name="connsiteY11" fmla="*/ 14812 h 59726"/>
              <a:gd name="connsiteX12" fmla="*/ 51489 w 51854"/>
              <a:gd name="connsiteY12" fmla="*/ 19092 h 59726"/>
              <a:gd name="connsiteX13" fmla="*/ 42459 w 51854"/>
              <a:gd name="connsiteY13" fmla="*/ 5285 h 59726"/>
              <a:gd name="connsiteX14" fmla="*/ 42535 w 51854"/>
              <a:gd name="connsiteY14" fmla="*/ 6549 h 59726"/>
              <a:gd name="connsiteX15" fmla="*/ 33213 w 51854"/>
              <a:gd name="connsiteY15" fmla="*/ 3811 h 59726"/>
              <a:gd name="connsiteX16" fmla="*/ 33955 w 51854"/>
              <a:gd name="connsiteY16" fmla="*/ 2199 h 59726"/>
              <a:gd name="connsiteX17" fmla="*/ 26276 w 51854"/>
              <a:gd name="connsiteY17" fmla="*/ 4579 h 59726"/>
              <a:gd name="connsiteX18" fmla="*/ 26635 w 51854"/>
              <a:gd name="connsiteY18" fmla="*/ 3189 h 59726"/>
              <a:gd name="connsiteX19" fmla="*/ 18135 w 51854"/>
              <a:gd name="connsiteY19" fmla="*/ 5051 h 59726"/>
              <a:gd name="connsiteX20" fmla="*/ 19435 w 51854"/>
              <a:gd name="connsiteY20" fmla="*/ 6399 h 59726"/>
              <a:gd name="connsiteX21" fmla="*/ 8924 w 51854"/>
              <a:gd name="connsiteY21" fmla="*/ 11307 h 59726"/>
              <a:gd name="connsiteX22" fmla="*/ 9360 w 51854"/>
              <a:gd name="connsiteY22" fmla="*/ 10973 h 59726"/>
              <a:gd name="connsiteX0" fmla="*/ 10420 w 51854"/>
              <a:gd name="connsiteY0" fmla="*/ 12059 h 59726"/>
              <a:gd name="connsiteX1" fmla="*/ 12805 w 51854"/>
              <a:gd name="connsiteY1" fmla="*/ 4867 h 59726"/>
              <a:gd name="connsiteX2" fmla="*/ 18140 w 51854"/>
              <a:gd name="connsiteY2" fmla="*/ 5061 h 59726"/>
              <a:gd name="connsiteX3" fmla="*/ 26591 w 51854"/>
              <a:gd name="connsiteY3" fmla="*/ 3291 h 59726"/>
              <a:gd name="connsiteX4" fmla="*/ 29884 w 51854"/>
              <a:gd name="connsiteY4" fmla="*/ 59 h 59726"/>
              <a:gd name="connsiteX5" fmla="*/ 33968 w 51854"/>
              <a:gd name="connsiteY5" fmla="*/ 2340 h 59726"/>
              <a:gd name="connsiteX6" fmla="*/ 39598 w 51854"/>
              <a:gd name="connsiteY6" fmla="*/ 549 h 59726"/>
              <a:gd name="connsiteX7" fmla="*/ 42453 w 51854"/>
              <a:gd name="connsiteY7" fmla="*/ 5435 h 59726"/>
              <a:gd name="connsiteX8" fmla="*/ 46117 w 51854"/>
              <a:gd name="connsiteY8" fmla="*/ 10177 h 59726"/>
              <a:gd name="connsiteX9" fmla="*/ 51158 w 51854"/>
              <a:gd name="connsiteY9" fmla="*/ 9946 h 59726"/>
              <a:gd name="connsiteX10" fmla="*/ 51206 w 51854"/>
              <a:gd name="connsiteY10" fmla="*/ 16923 h 59726"/>
              <a:gd name="connsiteX11" fmla="*/ 50788 w 51854"/>
              <a:gd name="connsiteY11" fmla="*/ 29599 h 59726"/>
              <a:gd name="connsiteX12" fmla="*/ 46043 w 51854"/>
              <a:gd name="connsiteY12" fmla="*/ 37660 h 59726"/>
              <a:gd name="connsiteX13" fmla="*/ 41120 w 51854"/>
              <a:gd name="connsiteY13" fmla="*/ 44100 h 59726"/>
              <a:gd name="connsiteX14" fmla="*/ 32822 w 51854"/>
              <a:gd name="connsiteY14" fmla="*/ 42643 h 59726"/>
              <a:gd name="connsiteX15" fmla="*/ 15216 w 51854"/>
              <a:gd name="connsiteY15" fmla="*/ 59724 h 59726"/>
              <a:gd name="connsiteX16" fmla="*/ 19025 w 51854"/>
              <a:gd name="connsiteY16" fmla="*/ 41296 h 59726"/>
              <a:gd name="connsiteX17" fmla="*/ 9135 w 51854"/>
              <a:gd name="connsiteY17" fmla="*/ 43424 h 59726"/>
              <a:gd name="connsiteX18" fmla="*/ 5363 w 51854"/>
              <a:gd name="connsiteY18" fmla="*/ 36820 h 59726"/>
              <a:gd name="connsiteX19" fmla="*/ 741 w 51854"/>
              <a:gd name="connsiteY19" fmla="*/ 34636 h 59726"/>
              <a:gd name="connsiteX20" fmla="*/ 2539 w 51854"/>
              <a:gd name="connsiteY20" fmla="*/ 25410 h 59726"/>
              <a:gd name="connsiteX21" fmla="*/ 23 w 51854"/>
              <a:gd name="connsiteY21" fmla="*/ 17121 h 59726"/>
              <a:gd name="connsiteX22" fmla="*/ 6011 w 51854"/>
              <a:gd name="connsiteY22" fmla="*/ 7583 h 59726"/>
              <a:gd name="connsiteX23" fmla="*/ 10420 w 51854"/>
              <a:gd name="connsiteY23" fmla="*/ 12059 h 59726"/>
              <a:gd name="connsiteX0" fmla="*/ 2469 w 51854"/>
              <a:gd name="connsiteY0" fmla="*/ 25493 h 59726"/>
              <a:gd name="connsiteX1" fmla="*/ 3286 w 51854"/>
              <a:gd name="connsiteY1" fmla="*/ 25544 h 59726"/>
              <a:gd name="connsiteX2" fmla="*/ 3115 w 51854"/>
              <a:gd name="connsiteY2" fmla="*/ 25239 h 59726"/>
              <a:gd name="connsiteX3" fmla="*/ 9198 w 51854"/>
              <a:gd name="connsiteY3" fmla="*/ 43122 h 59726"/>
              <a:gd name="connsiteX4" fmla="*/ 8745 w 51854"/>
              <a:gd name="connsiteY4" fmla="*/ 42972 h 59726"/>
              <a:gd name="connsiteX5" fmla="*/ 14121 w 51854"/>
              <a:gd name="connsiteY5" fmla="*/ 59710 h 59726"/>
              <a:gd name="connsiteX6" fmla="*/ 19813 w 51854"/>
              <a:gd name="connsiteY6" fmla="*/ 43178 h 59726"/>
              <a:gd name="connsiteX7" fmla="*/ 33227 w 51854"/>
              <a:gd name="connsiteY7" fmla="*/ 43292 h 59726"/>
              <a:gd name="connsiteX8" fmla="*/ 32695 w 51854"/>
              <a:gd name="connsiteY8" fmla="*/ 44387 h 59726"/>
              <a:gd name="connsiteX9" fmla="*/ 46087 w 51854"/>
              <a:gd name="connsiteY9" fmla="*/ 35660 h 59726"/>
              <a:gd name="connsiteX10" fmla="*/ 46165 w 51854"/>
              <a:gd name="connsiteY10" fmla="*/ 38408 h 59726"/>
              <a:gd name="connsiteX11" fmla="*/ 50512 w 51854"/>
              <a:gd name="connsiteY11" fmla="*/ 14812 h 59726"/>
              <a:gd name="connsiteX12" fmla="*/ 51489 w 51854"/>
              <a:gd name="connsiteY12" fmla="*/ 19092 h 59726"/>
              <a:gd name="connsiteX13" fmla="*/ 42459 w 51854"/>
              <a:gd name="connsiteY13" fmla="*/ 5285 h 59726"/>
              <a:gd name="connsiteX14" fmla="*/ 42535 w 51854"/>
              <a:gd name="connsiteY14" fmla="*/ 6549 h 59726"/>
              <a:gd name="connsiteX15" fmla="*/ 33213 w 51854"/>
              <a:gd name="connsiteY15" fmla="*/ 3811 h 59726"/>
              <a:gd name="connsiteX16" fmla="*/ 33955 w 51854"/>
              <a:gd name="connsiteY16" fmla="*/ 2199 h 59726"/>
              <a:gd name="connsiteX17" fmla="*/ 26276 w 51854"/>
              <a:gd name="connsiteY17" fmla="*/ 4579 h 59726"/>
              <a:gd name="connsiteX18" fmla="*/ 26635 w 51854"/>
              <a:gd name="connsiteY18" fmla="*/ 3189 h 59726"/>
              <a:gd name="connsiteX19" fmla="*/ 18135 w 51854"/>
              <a:gd name="connsiteY19" fmla="*/ 5051 h 59726"/>
              <a:gd name="connsiteX20" fmla="*/ 19435 w 51854"/>
              <a:gd name="connsiteY20" fmla="*/ 6399 h 59726"/>
              <a:gd name="connsiteX21" fmla="*/ 8924 w 51854"/>
              <a:gd name="connsiteY21" fmla="*/ 11307 h 59726"/>
              <a:gd name="connsiteX22" fmla="*/ 9360 w 51854"/>
              <a:gd name="connsiteY22" fmla="*/ 10973 h 59726"/>
              <a:gd name="connsiteX0" fmla="*/ 10420 w 51854"/>
              <a:gd name="connsiteY0" fmla="*/ 12059 h 60111"/>
              <a:gd name="connsiteX1" fmla="*/ 12805 w 51854"/>
              <a:gd name="connsiteY1" fmla="*/ 4867 h 60111"/>
              <a:gd name="connsiteX2" fmla="*/ 18140 w 51854"/>
              <a:gd name="connsiteY2" fmla="*/ 5061 h 60111"/>
              <a:gd name="connsiteX3" fmla="*/ 26591 w 51854"/>
              <a:gd name="connsiteY3" fmla="*/ 3291 h 60111"/>
              <a:gd name="connsiteX4" fmla="*/ 29884 w 51854"/>
              <a:gd name="connsiteY4" fmla="*/ 59 h 60111"/>
              <a:gd name="connsiteX5" fmla="*/ 33968 w 51854"/>
              <a:gd name="connsiteY5" fmla="*/ 2340 h 60111"/>
              <a:gd name="connsiteX6" fmla="*/ 39598 w 51854"/>
              <a:gd name="connsiteY6" fmla="*/ 549 h 60111"/>
              <a:gd name="connsiteX7" fmla="*/ 42453 w 51854"/>
              <a:gd name="connsiteY7" fmla="*/ 5435 h 60111"/>
              <a:gd name="connsiteX8" fmla="*/ 46117 w 51854"/>
              <a:gd name="connsiteY8" fmla="*/ 10177 h 60111"/>
              <a:gd name="connsiteX9" fmla="*/ 51158 w 51854"/>
              <a:gd name="connsiteY9" fmla="*/ 9946 h 60111"/>
              <a:gd name="connsiteX10" fmla="*/ 51206 w 51854"/>
              <a:gd name="connsiteY10" fmla="*/ 16923 h 60111"/>
              <a:gd name="connsiteX11" fmla="*/ 50788 w 51854"/>
              <a:gd name="connsiteY11" fmla="*/ 29599 h 60111"/>
              <a:gd name="connsiteX12" fmla="*/ 46043 w 51854"/>
              <a:gd name="connsiteY12" fmla="*/ 37660 h 60111"/>
              <a:gd name="connsiteX13" fmla="*/ 41120 w 51854"/>
              <a:gd name="connsiteY13" fmla="*/ 44100 h 60111"/>
              <a:gd name="connsiteX14" fmla="*/ 32822 w 51854"/>
              <a:gd name="connsiteY14" fmla="*/ 42643 h 60111"/>
              <a:gd name="connsiteX15" fmla="*/ 15216 w 51854"/>
              <a:gd name="connsiteY15" fmla="*/ 59724 h 60111"/>
              <a:gd name="connsiteX16" fmla="*/ 19025 w 51854"/>
              <a:gd name="connsiteY16" fmla="*/ 41296 h 60111"/>
              <a:gd name="connsiteX17" fmla="*/ 9135 w 51854"/>
              <a:gd name="connsiteY17" fmla="*/ 43424 h 60111"/>
              <a:gd name="connsiteX18" fmla="*/ 5363 w 51854"/>
              <a:gd name="connsiteY18" fmla="*/ 36820 h 60111"/>
              <a:gd name="connsiteX19" fmla="*/ 741 w 51854"/>
              <a:gd name="connsiteY19" fmla="*/ 34636 h 60111"/>
              <a:gd name="connsiteX20" fmla="*/ 2539 w 51854"/>
              <a:gd name="connsiteY20" fmla="*/ 25410 h 60111"/>
              <a:gd name="connsiteX21" fmla="*/ 23 w 51854"/>
              <a:gd name="connsiteY21" fmla="*/ 17121 h 60111"/>
              <a:gd name="connsiteX22" fmla="*/ 6011 w 51854"/>
              <a:gd name="connsiteY22" fmla="*/ 7583 h 60111"/>
              <a:gd name="connsiteX23" fmla="*/ 10420 w 51854"/>
              <a:gd name="connsiteY23" fmla="*/ 12059 h 60111"/>
              <a:gd name="connsiteX0" fmla="*/ 2469 w 51854"/>
              <a:gd name="connsiteY0" fmla="*/ 25493 h 60111"/>
              <a:gd name="connsiteX1" fmla="*/ 3286 w 51854"/>
              <a:gd name="connsiteY1" fmla="*/ 25544 h 60111"/>
              <a:gd name="connsiteX2" fmla="*/ 3115 w 51854"/>
              <a:gd name="connsiteY2" fmla="*/ 25239 h 60111"/>
              <a:gd name="connsiteX3" fmla="*/ 9198 w 51854"/>
              <a:gd name="connsiteY3" fmla="*/ 43122 h 60111"/>
              <a:gd name="connsiteX4" fmla="*/ 8745 w 51854"/>
              <a:gd name="connsiteY4" fmla="*/ 42972 h 60111"/>
              <a:gd name="connsiteX5" fmla="*/ 4289 w 51854"/>
              <a:gd name="connsiteY5" fmla="*/ 60111 h 60111"/>
              <a:gd name="connsiteX6" fmla="*/ 19813 w 51854"/>
              <a:gd name="connsiteY6" fmla="*/ 43178 h 60111"/>
              <a:gd name="connsiteX7" fmla="*/ 33227 w 51854"/>
              <a:gd name="connsiteY7" fmla="*/ 43292 h 60111"/>
              <a:gd name="connsiteX8" fmla="*/ 32695 w 51854"/>
              <a:gd name="connsiteY8" fmla="*/ 44387 h 60111"/>
              <a:gd name="connsiteX9" fmla="*/ 46087 w 51854"/>
              <a:gd name="connsiteY9" fmla="*/ 35660 h 60111"/>
              <a:gd name="connsiteX10" fmla="*/ 46165 w 51854"/>
              <a:gd name="connsiteY10" fmla="*/ 38408 h 60111"/>
              <a:gd name="connsiteX11" fmla="*/ 50512 w 51854"/>
              <a:gd name="connsiteY11" fmla="*/ 14812 h 60111"/>
              <a:gd name="connsiteX12" fmla="*/ 51489 w 51854"/>
              <a:gd name="connsiteY12" fmla="*/ 19092 h 60111"/>
              <a:gd name="connsiteX13" fmla="*/ 42459 w 51854"/>
              <a:gd name="connsiteY13" fmla="*/ 5285 h 60111"/>
              <a:gd name="connsiteX14" fmla="*/ 42535 w 51854"/>
              <a:gd name="connsiteY14" fmla="*/ 6549 h 60111"/>
              <a:gd name="connsiteX15" fmla="*/ 33213 w 51854"/>
              <a:gd name="connsiteY15" fmla="*/ 3811 h 60111"/>
              <a:gd name="connsiteX16" fmla="*/ 33955 w 51854"/>
              <a:gd name="connsiteY16" fmla="*/ 2199 h 60111"/>
              <a:gd name="connsiteX17" fmla="*/ 26276 w 51854"/>
              <a:gd name="connsiteY17" fmla="*/ 4579 h 60111"/>
              <a:gd name="connsiteX18" fmla="*/ 26635 w 51854"/>
              <a:gd name="connsiteY18" fmla="*/ 3189 h 60111"/>
              <a:gd name="connsiteX19" fmla="*/ 18135 w 51854"/>
              <a:gd name="connsiteY19" fmla="*/ 5051 h 60111"/>
              <a:gd name="connsiteX20" fmla="*/ 19435 w 51854"/>
              <a:gd name="connsiteY20" fmla="*/ 6399 h 60111"/>
              <a:gd name="connsiteX21" fmla="*/ 8924 w 51854"/>
              <a:gd name="connsiteY21" fmla="*/ 11307 h 60111"/>
              <a:gd name="connsiteX22" fmla="*/ 9360 w 51854"/>
              <a:gd name="connsiteY22" fmla="*/ 10973 h 60111"/>
              <a:gd name="connsiteX0" fmla="*/ 10420 w 51854"/>
              <a:gd name="connsiteY0" fmla="*/ 12059 h 61330"/>
              <a:gd name="connsiteX1" fmla="*/ 12805 w 51854"/>
              <a:gd name="connsiteY1" fmla="*/ 4867 h 61330"/>
              <a:gd name="connsiteX2" fmla="*/ 18140 w 51854"/>
              <a:gd name="connsiteY2" fmla="*/ 5061 h 61330"/>
              <a:gd name="connsiteX3" fmla="*/ 26591 w 51854"/>
              <a:gd name="connsiteY3" fmla="*/ 3291 h 61330"/>
              <a:gd name="connsiteX4" fmla="*/ 29884 w 51854"/>
              <a:gd name="connsiteY4" fmla="*/ 59 h 61330"/>
              <a:gd name="connsiteX5" fmla="*/ 33968 w 51854"/>
              <a:gd name="connsiteY5" fmla="*/ 2340 h 61330"/>
              <a:gd name="connsiteX6" fmla="*/ 39598 w 51854"/>
              <a:gd name="connsiteY6" fmla="*/ 549 h 61330"/>
              <a:gd name="connsiteX7" fmla="*/ 42453 w 51854"/>
              <a:gd name="connsiteY7" fmla="*/ 5435 h 61330"/>
              <a:gd name="connsiteX8" fmla="*/ 46117 w 51854"/>
              <a:gd name="connsiteY8" fmla="*/ 10177 h 61330"/>
              <a:gd name="connsiteX9" fmla="*/ 51158 w 51854"/>
              <a:gd name="connsiteY9" fmla="*/ 9946 h 61330"/>
              <a:gd name="connsiteX10" fmla="*/ 51206 w 51854"/>
              <a:gd name="connsiteY10" fmla="*/ 16923 h 61330"/>
              <a:gd name="connsiteX11" fmla="*/ 50788 w 51854"/>
              <a:gd name="connsiteY11" fmla="*/ 29599 h 61330"/>
              <a:gd name="connsiteX12" fmla="*/ 46043 w 51854"/>
              <a:gd name="connsiteY12" fmla="*/ 37660 h 61330"/>
              <a:gd name="connsiteX13" fmla="*/ 41120 w 51854"/>
              <a:gd name="connsiteY13" fmla="*/ 44100 h 61330"/>
              <a:gd name="connsiteX14" fmla="*/ 32822 w 51854"/>
              <a:gd name="connsiteY14" fmla="*/ 42643 h 61330"/>
              <a:gd name="connsiteX15" fmla="*/ 4441 w 51854"/>
              <a:gd name="connsiteY15" fmla="*/ 61328 h 61330"/>
              <a:gd name="connsiteX16" fmla="*/ 19025 w 51854"/>
              <a:gd name="connsiteY16" fmla="*/ 41296 h 61330"/>
              <a:gd name="connsiteX17" fmla="*/ 9135 w 51854"/>
              <a:gd name="connsiteY17" fmla="*/ 43424 h 61330"/>
              <a:gd name="connsiteX18" fmla="*/ 5363 w 51854"/>
              <a:gd name="connsiteY18" fmla="*/ 36820 h 61330"/>
              <a:gd name="connsiteX19" fmla="*/ 741 w 51854"/>
              <a:gd name="connsiteY19" fmla="*/ 34636 h 61330"/>
              <a:gd name="connsiteX20" fmla="*/ 2539 w 51854"/>
              <a:gd name="connsiteY20" fmla="*/ 25410 h 61330"/>
              <a:gd name="connsiteX21" fmla="*/ 23 w 51854"/>
              <a:gd name="connsiteY21" fmla="*/ 17121 h 61330"/>
              <a:gd name="connsiteX22" fmla="*/ 6011 w 51854"/>
              <a:gd name="connsiteY22" fmla="*/ 7583 h 61330"/>
              <a:gd name="connsiteX23" fmla="*/ 10420 w 51854"/>
              <a:gd name="connsiteY23" fmla="*/ 12059 h 61330"/>
              <a:gd name="connsiteX0" fmla="*/ 2469 w 51854"/>
              <a:gd name="connsiteY0" fmla="*/ 25493 h 61330"/>
              <a:gd name="connsiteX1" fmla="*/ 3286 w 51854"/>
              <a:gd name="connsiteY1" fmla="*/ 25544 h 61330"/>
              <a:gd name="connsiteX2" fmla="*/ 3115 w 51854"/>
              <a:gd name="connsiteY2" fmla="*/ 25239 h 61330"/>
              <a:gd name="connsiteX3" fmla="*/ 9198 w 51854"/>
              <a:gd name="connsiteY3" fmla="*/ 43122 h 61330"/>
              <a:gd name="connsiteX4" fmla="*/ 8745 w 51854"/>
              <a:gd name="connsiteY4" fmla="*/ 42972 h 61330"/>
              <a:gd name="connsiteX5" fmla="*/ 4289 w 51854"/>
              <a:gd name="connsiteY5" fmla="*/ 60111 h 61330"/>
              <a:gd name="connsiteX6" fmla="*/ 19813 w 51854"/>
              <a:gd name="connsiteY6" fmla="*/ 43178 h 61330"/>
              <a:gd name="connsiteX7" fmla="*/ 33227 w 51854"/>
              <a:gd name="connsiteY7" fmla="*/ 43292 h 61330"/>
              <a:gd name="connsiteX8" fmla="*/ 32695 w 51854"/>
              <a:gd name="connsiteY8" fmla="*/ 44387 h 61330"/>
              <a:gd name="connsiteX9" fmla="*/ 46087 w 51854"/>
              <a:gd name="connsiteY9" fmla="*/ 35660 h 61330"/>
              <a:gd name="connsiteX10" fmla="*/ 46165 w 51854"/>
              <a:gd name="connsiteY10" fmla="*/ 38408 h 61330"/>
              <a:gd name="connsiteX11" fmla="*/ 50512 w 51854"/>
              <a:gd name="connsiteY11" fmla="*/ 14812 h 61330"/>
              <a:gd name="connsiteX12" fmla="*/ 51489 w 51854"/>
              <a:gd name="connsiteY12" fmla="*/ 19092 h 61330"/>
              <a:gd name="connsiteX13" fmla="*/ 42459 w 51854"/>
              <a:gd name="connsiteY13" fmla="*/ 5285 h 61330"/>
              <a:gd name="connsiteX14" fmla="*/ 42535 w 51854"/>
              <a:gd name="connsiteY14" fmla="*/ 6549 h 61330"/>
              <a:gd name="connsiteX15" fmla="*/ 33213 w 51854"/>
              <a:gd name="connsiteY15" fmla="*/ 3811 h 61330"/>
              <a:gd name="connsiteX16" fmla="*/ 33955 w 51854"/>
              <a:gd name="connsiteY16" fmla="*/ 2199 h 61330"/>
              <a:gd name="connsiteX17" fmla="*/ 26276 w 51854"/>
              <a:gd name="connsiteY17" fmla="*/ 4579 h 61330"/>
              <a:gd name="connsiteX18" fmla="*/ 26635 w 51854"/>
              <a:gd name="connsiteY18" fmla="*/ 3189 h 61330"/>
              <a:gd name="connsiteX19" fmla="*/ 18135 w 51854"/>
              <a:gd name="connsiteY19" fmla="*/ 5051 h 61330"/>
              <a:gd name="connsiteX20" fmla="*/ 19435 w 51854"/>
              <a:gd name="connsiteY20" fmla="*/ 6399 h 61330"/>
              <a:gd name="connsiteX21" fmla="*/ 8924 w 51854"/>
              <a:gd name="connsiteY21" fmla="*/ 11307 h 61330"/>
              <a:gd name="connsiteX22" fmla="*/ 9360 w 51854"/>
              <a:gd name="connsiteY22" fmla="*/ 10973 h 61330"/>
              <a:gd name="connsiteX0" fmla="*/ 10420 w 51854"/>
              <a:gd name="connsiteY0" fmla="*/ 12059 h 70540"/>
              <a:gd name="connsiteX1" fmla="*/ 12805 w 51854"/>
              <a:gd name="connsiteY1" fmla="*/ 4867 h 70540"/>
              <a:gd name="connsiteX2" fmla="*/ 18140 w 51854"/>
              <a:gd name="connsiteY2" fmla="*/ 5061 h 70540"/>
              <a:gd name="connsiteX3" fmla="*/ 26591 w 51854"/>
              <a:gd name="connsiteY3" fmla="*/ 3291 h 70540"/>
              <a:gd name="connsiteX4" fmla="*/ 29884 w 51854"/>
              <a:gd name="connsiteY4" fmla="*/ 59 h 70540"/>
              <a:gd name="connsiteX5" fmla="*/ 33968 w 51854"/>
              <a:gd name="connsiteY5" fmla="*/ 2340 h 70540"/>
              <a:gd name="connsiteX6" fmla="*/ 39598 w 51854"/>
              <a:gd name="connsiteY6" fmla="*/ 549 h 70540"/>
              <a:gd name="connsiteX7" fmla="*/ 42453 w 51854"/>
              <a:gd name="connsiteY7" fmla="*/ 5435 h 70540"/>
              <a:gd name="connsiteX8" fmla="*/ 46117 w 51854"/>
              <a:gd name="connsiteY8" fmla="*/ 10177 h 70540"/>
              <a:gd name="connsiteX9" fmla="*/ 51158 w 51854"/>
              <a:gd name="connsiteY9" fmla="*/ 9946 h 70540"/>
              <a:gd name="connsiteX10" fmla="*/ 51206 w 51854"/>
              <a:gd name="connsiteY10" fmla="*/ 16923 h 70540"/>
              <a:gd name="connsiteX11" fmla="*/ 50788 w 51854"/>
              <a:gd name="connsiteY11" fmla="*/ 29599 h 70540"/>
              <a:gd name="connsiteX12" fmla="*/ 46043 w 51854"/>
              <a:gd name="connsiteY12" fmla="*/ 37660 h 70540"/>
              <a:gd name="connsiteX13" fmla="*/ 41120 w 51854"/>
              <a:gd name="connsiteY13" fmla="*/ 44100 h 70540"/>
              <a:gd name="connsiteX14" fmla="*/ 32822 w 51854"/>
              <a:gd name="connsiteY14" fmla="*/ 42643 h 70540"/>
              <a:gd name="connsiteX15" fmla="*/ 4441 w 51854"/>
              <a:gd name="connsiteY15" fmla="*/ 61328 h 70540"/>
              <a:gd name="connsiteX16" fmla="*/ 19025 w 51854"/>
              <a:gd name="connsiteY16" fmla="*/ 41296 h 70540"/>
              <a:gd name="connsiteX17" fmla="*/ 9135 w 51854"/>
              <a:gd name="connsiteY17" fmla="*/ 43424 h 70540"/>
              <a:gd name="connsiteX18" fmla="*/ 5363 w 51854"/>
              <a:gd name="connsiteY18" fmla="*/ 36820 h 70540"/>
              <a:gd name="connsiteX19" fmla="*/ 741 w 51854"/>
              <a:gd name="connsiteY19" fmla="*/ 34636 h 70540"/>
              <a:gd name="connsiteX20" fmla="*/ 2539 w 51854"/>
              <a:gd name="connsiteY20" fmla="*/ 25410 h 70540"/>
              <a:gd name="connsiteX21" fmla="*/ 23 w 51854"/>
              <a:gd name="connsiteY21" fmla="*/ 17121 h 70540"/>
              <a:gd name="connsiteX22" fmla="*/ 6011 w 51854"/>
              <a:gd name="connsiteY22" fmla="*/ 7583 h 70540"/>
              <a:gd name="connsiteX23" fmla="*/ 10420 w 51854"/>
              <a:gd name="connsiteY23" fmla="*/ 12059 h 70540"/>
              <a:gd name="connsiteX0" fmla="*/ 2469 w 51854"/>
              <a:gd name="connsiteY0" fmla="*/ 25493 h 70540"/>
              <a:gd name="connsiteX1" fmla="*/ 3286 w 51854"/>
              <a:gd name="connsiteY1" fmla="*/ 25544 h 70540"/>
              <a:gd name="connsiteX2" fmla="*/ 3115 w 51854"/>
              <a:gd name="connsiteY2" fmla="*/ 25239 h 70540"/>
              <a:gd name="connsiteX3" fmla="*/ 9198 w 51854"/>
              <a:gd name="connsiteY3" fmla="*/ 43122 h 70540"/>
              <a:gd name="connsiteX4" fmla="*/ 8745 w 51854"/>
              <a:gd name="connsiteY4" fmla="*/ 42972 h 70540"/>
              <a:gd name="connsiteX5" fmla="*/ 518 w 51854"/>
              <a:gd name="connsiteY5" fmla="*/ 70540 h 70540"/>
              <a:gd name="connsiteX6" fmla="*/ 19813 w 51854"/>
              <a:gd name="connsiteY6" fmla="*/ 43178 h 70540"/>
              <a:gd name="connsiteX7" fmla="*/ 33227 w 51854"/>
              <a:gd name="connsiteY7" fmla="*/ 43292 h 70540"/>
              <a:gd name="connsiteX8" fmla="*/ 32695 w 51854"/>
              <a:gd name="connsiteY8" fmla="*/ 44387 h 70540"/>
              <a:gd name="connsiteX9" fmla="*/ 46087 w 51854"/>
              <a:gd name="connsiteY9" fmla="*/ 35660 h 70540"/>
              <a:gd name="connsiteX10" fmla="*/ 46165 w 51854"/>
              <a:gd name="connsiteY10" fmla="*/ 38408 h 70540"/>
              <a:gd name="connsiteX11" fmla="*/ 50512 w 51854"/>
              <a:gd name="connsiteY11" fmla="*/ 14812 h 70540"/>
              <a:gd name="connsiteX12" fmla="*/ 51489 w 51854"/>
              <a:gd name="connsiteY12" fmla="*/ 19092 h 70540"/>
              <a:gd name="connsiteX13" fmla="*/ 42459 w 51854"/>
              <a:gd name="connsiteY13" fmla="*/ 5285 h 70540"/>
              <a:gd name="connsiteX14" fmla="*/ 42535 w 51854"/>
              <a:gd name="connsiteY14" fmla="*/ 6549 h 70540"/>
              <a:gd name="connsiteX15" fmla="*/ 33213 w 51854"/>
              <a:gd name="connsiteY15" fmla="*/ 3811 h 70540"/>
              <a:gd name="connsiteX16" fmla="*/ 33955 w 51854"/>
              <a:gd name="connsiteY16" fmla="*/ 2199 h 70540"/>
              <a:gd name="connsiteX17" fmla="*/ 26276 w 51854"/>
              <a:gd name="connsiteY17" fmla="*/ 4579 h 70540"/>
              <a:gd name="connsiteX18" fmla="*/ 26635 w 51854"/>
              <a:gd name="connsiteY18" fmla="*/ 3189 h 70540"/>
              <a:gd name="connsiteX19" fmla="*/ 18135 w 51854"/>
              <a:gd name="connsiteY19" fmla="*/ 5051 h 70540"/>
              <a:gd name="connsiteX20" fmla="*/ 19435 w 51854"/>
              <a:gd name="connsiteY20" fmla="*/ 6399 h 70540"/>
              <a:gd name="connsiteX21" fmla="*/ 8924 w 51854"/>
              <a:gd name="connsiteY21" fmla="*/ 11307 h 70540"/>
              <a:gd name="connsiteX22" fmla="*/ 9360 w 51854"/>
              <a:gd name="connsiteY22" fmla="*/ 10973 h 70540"/>
              <a:gd name="connsiteX0" fmla="*/ 10420 w 51854"/>
              <a:gd name="connsiteY0" fmla="*/ 12059 h 70540"/>
              <a:gd name="connsiteX1" fmla="*/ 12805 w 51854"/>
              <a:gd name="connsiteY1" fmla="*/ 4867 h 70540"/>
              <a:gd name="connsiteX2" fmla="*/ 18140 w 51854"/>
              <a:gd name="connsiteY2" fmla="*/ 5061 h 70540"/>
              <a:gd name="connsiteX3" fmla="*/ 26591 w 51854"/>
              <a:gd name="connsiteY3" fmla="*/ 3291 h 70540"/>
              <a:gd name="connsiteX4" fmla="*/ 29884 w 51854"/>
              <a:gd name="connsiteY4" fmla="*/ 59 h 70540"/>
              <a:gd name="connsiteX5" fmla="*/ 33968 w 51854"/>
              <a:gd name="connsiteY5" fmla="*/ 2340 h 70540"/>
              <a:gd name="connsiteX6" fmla="*/ 39598 w 51854"/>
              <a:gd name="connsiteY6" fmla="*/ 549 h 70540"/>
              <a:gd name="connsiteX7" fmla="*/ 42453 w 51854"/>
              <a:gd name="connsiteY7" fmla="*/ 5435 h 70540"/>
              <a:gd name="connsiteX8" fmla="*/ 46117 w 51854"/>
              <a:gd name="connsiteY8" fmla="*/ 10177 h 70540"/>
              <a:gd name="connsiteX9" fmla="*/ 51158 w 51854"/>
              <a:gd name="connsiteY9" fmla="*/ 9946 h 70540"/>
              <a:gd name="connsiteX10" fmla="*/ 51206 w 51854"/>
              <a:gd name="connsiteY10" fmla="*/ 16923 h 70540"/>
              <a:gd name="connsiteX11" fmla="*/ 50788 w 51854"/>
              <a:gd name="connsiteY11" fmla="*/ 29599 h 70540"/>
              <a:gd name="connsiteX12" fmla="*/ 46043 w 51854"/>
              <a:gd name="connsiteY12" fmla="*/ 37660 h 70540"/>
              <a:gd name="connsiteX13" fmla="*/ 41120 w 51854"/>
              <a:gd name="connsiteY13" fmla="*/ 44100 h 70540"/>
              <a:gd name="connsiteX14" fmla="*/ 32822 w 51854"/>
              <a:gd name="connsiteY14" fmla="*/ 42643 h 70540"/>
              <a:gd name="connsiteX15" fmla="*/ 2959 w 51854"/>
              <a:gd name="connsiteY15" fmla="*/ 66542 h 70540"/>
              <a:gd name="connsiteX16" fmla="*/ 19025 w 51854"/>
              <a:gd name="connsiteY16" fmla="*/ 41296 h 70540"/>
              <a:gd name="connsiteX17" fmla="*/ 9135 w 51854"/>
              <a:gd name="connsiteY17" fmla="*/ 43424 h 70540"/>
              <a:gd name="connsiteX18" fmla="*/ 5363 w 51854"/>
              <a:gd name="connsiteY18" fmla="*/ 36820 h 70540"/>
              <a:gd name="connsiteX19" fmla="*/ 741 w 51854"/>
              <a:gd name="connsiteY19" fmla="*/ 34636 h 70540"/>
              <a:gd name="connsiteX20" fmla="*/ 2539 w 51854"/>
              <a:gd name="connsiteY20" fmla="*/ 25410 h 70540"/>
              <a:gd name="connsiteX21" fmla="*/ 23 w 51854"/>
              <a:gd name="connsiteY21" fmla="*/ 17121 h 70540"/>
              <a:gd name="connsiteX22" fmla="*/ 6011 w 51854"/>
              <a:gd name="connsiteY22" fmla="*/ 7583 h 70540"/>
              <a:gd name="connsiteX23" fmla="*/ 10420 w 51854"/>
              <a:gd name="connsiteY23" fmla="*/ 12059 h 70540"/>
              <a:gd name="connsiteX0" fmla="*/ 2469 w 51854"/>
              <a:gd name="connsiteY0" fmla="*/ 25493 h 70540"/>
              <a:gd name="connsiteX1" fmla="*/ 3286 w 51854"/>
              <a:gd name="connsiteY1" fmla="*/ 25544 h 70540"/>
              <a:gd name="connsiteX2" fmla="*/ 3115 w 51854"/>
              <a:gd name="connsiteY2" fmla="*/ 25239 h 70540"/>
              <a:gd name="connsiteX3" fmla="*/ 9198 w 51854"/>
              <a:gd name="connsiteY3" fmla="*/ 43122 h 70540"/>
              <a:gd name="connsiteX4" fmla="*/ 8745 w 51854"/>
              <a:gd name="connsiteY4" fmla="*/ 42972 h 70540"/>
              <a:gd name="connsiteX5" fmla="*/ 518 w 51854"/>
              <a:gd name="connsiteY5" fmla="*/ 70540 h 70540"/>
              <a:gd name="connsiteX6" fmla="*/ 19813 w 51854"/>
              <a:gd name="connsiteY6" fmla="*/ 43178 h 70540"/>
              <a:gd name="connsiteX7" fmla="*/ 33227 w 51854"/>
              <a:gd name="connsiteY7" fmla="*/ 43292 h 70540"/>
              <a:gd name="connsiteX8" fmla="*/ 32695 w 51854"/>
              <a:gd name="connsiteY8" fmla="*/ 44387 h 70540"/>
              <a:gd name="connsiteX9" fmla="*/ 46087 w 51854"/>
              <a:gd name="connsiteY9" fmla="*/ 35660 h 70540"/>
              <a:gd name="connsiteX10" fmla="*/ 46165 w 51854"/>
              <a:gd name="connsiteY10" fmla="*/ 38408 h 70540"/>
              <a:gd name="connsiteX11" fmla="*/ 50512 w 51854"/>
              <a:gd name="connsiteY11" fmla="*/ 14812 h 70540"/>
              <a:gd name="connsiteX12" fmla="*/ 51489 w 51854"/>
              <a:gd name="connsiteY12" fmla="*/ 19092 h 70540"/>
              <a:gd name="connsiteX13" fmla="*/ 42459 w 51854"/>
              <a:gd name="connsiteY13" fmla="*/ 5285 h 70540"/>
              <a:gd name="connsiteX14" fmla="*/ 42535 w 51854"/>
              <a:gd name="connsiteY14" fmla="*/ 6549 h 70540"/>
              <a:gd name="connsiteX15" fmla="*/ 33213 w 51854"/>
              <a:gd name="connsiteY15" fmla="*/ 3811 h 70540"/>
              <a:gd name="connsiteX16" fmla="*/ 33955 w 51854"/>
              <a:gd name="connsiteY16" fmla="*/ 2199 h 70540"/>
              <a:gd name="connsiteX17" fmla="*/ 26276 w 51854"/>
              <a:gd name="connsiteY17" fmla="*/ 4579 h 70540"/>
              <a:gd name="connsiteX18" fmla="*/ 26635 w 51854"/>
              <a:gd name="connsiteY18" fmla="*/ 3189 h 70540"/>
              <a:gd name="connsiteX19" fmla="*/ 18135 w 51854"/>
              <a:gd name="connsiteY19" fmla="*/ 5051 h 70540"/>
              <a:gd name="connsiteX20" fmla="*/ 19435 w 51854"/>
              <a:gd name="connsiteY20" fmla="*/ 6399 h 70540"/>
              <a:gd name="connsiteX21" fmla="*/ 8924 w 51854"/>
              <a:gd name="connsiteY21" fmla="*/ 11307 h 70540"/>
              <a:gd name="connsiteX22" fmla="*/ 9360 w 51854"/>
              <a:gd name="connsiteY22" fmla="*/ 10973 h 70540"/>
              <a:gd name="connsiteX0" fmla="*/ 10420 w 51854"/>
              <a:gd name="connsiteY0" fmla="*/ 12059 h 70540"/>
              <a:gd name="connsiteX1" fmla="*/ 12805 w 51854"/>
              <a:gd name="connsiteY1" fmla="*/ 4867 h 70540"/>
              <a:gd name="connsiteX2" fmla="*/ 18140 w 51854"/>
              <a:gd name="connsiteY2" fmla="*/ 5061 h 70540"/>
              <a:gd name="connsiteX3" fmla="*/ 26591 w 51854"/>
              <a:gd name="connsiteY3" fmla="*/ 3291 h 70540"/>
              <a:gd name="connsiteX4" fmla="*/ 29884 w 51854"/>
              <a:gd name="connsiteY4" fmla="*/ 59 h 70540"/>
              <a:gd name="connsiteX5" fmla="*/ 33968 w 51854"/>
              <a:gd name="connsiteY5" fmla="*/ 2340 h 70540"/>
              <a:gd name="connsiteX6" fmla="*/ 39598 w 51854"/>
              <a:gd name="connsiteY6" fmla="*/ 549 h 70540"/>
              <a:gd name="connsiteX7" fmla="*/ 42453 w 51854"/>
              <a:gd name="connsiteY7" fmla="*/ 5435 h 70540"/>
              <a:gd name="connsiteX8" fmla="*/ 46117 w 51854"/>
              <a:gd name="connsiteY8" fmla="*/ 10177 h 70540"/>
              <a:gd name="connsiteX9" fmla="*/ 51158 w 51854"/>
              <a:gd name="connsiteY9" fmla="*/ 9946 h 70540"/>
              <a:gd name="connsiteX10" fmla="*/ 51206 w 51854"/>
              <a:gd name="connsiteY10" fmla="*/ 16923 h 70540"/>
              <a:gd name="connsiteX11" fmla="*/ 50788 w 51854"/>
              <a:gd name="connsiteY11" fmla="*/ 29599 h 70540"/>
              <a:gd name="connsiteX12" fmla="*/ 46043 w 51854"/>
              <a:gd name="connsiteY12" fmla="*/ 37660 h 70540"/>
              <a:gd name="connsiteX13" fmla="*/ 41120 w 51854"/>
              <a:gd name="connsiteY13" fmla="*/ 44100 h 70540"/>
              <a:gd name="connsiteX14" fmla="*/ 32822 w 51854"/>
              <a:gd name="connsiteY14" fmla="*/ 42643 h 70540"/>
              <a:gd name="connsiteX15" fmla="*/ 2959 w 51854"/>
              <a:gd name="connsiteY15" fmla="*/ 66542 h 70540"/>
              <a:gd name="connsiteX16" fmla="*/ 19025 w 51854"/>
              <a:gd name="connsiteY16" fmla="*/ 41296 h 70540"/>
              <a:gd name="connsiteX17" fmla="*/ 9135 w 51854"/>
              <a:gd name="connsiteY17" fmla="*/ 43424 h 70540"/>
              <a:gd name="connsiteX18" fmla="*/ 5363 w 51854"/>
              <a:gd name="connsiteY18" fmla="*/ 36820 h 70540"/>
              <a:gd name="connsiteX19" fmla="*/ 741 w 51854"/>
              <a:gd name="connsiteY19" fmla="*/ 34636 h 70540"/>
              <a:gd name="connsiteX20" fmla="*/ 2539 w 51854"/>
              <a:gd name="connsiteY20" fmla="*/ 25410 h 70540"/>
              <a:gd name="connsiteX21" fmla="*/ 23 w 51854"/>
              <a:gd name="connsiteY21" fmla="*/ 17121 h 70540"/>
              <a:gd name="connsiteX22" fmla="*/ 6011 w 51854"/>
              <a:gd name="connsiteY22" fmla="*/ 7583 h 70540"/>
              <a:gd name="connsiteX23" fmla="*/ 10420 w 51854"/>
              <a:gd name="connsiteY23" fmla="*/ 12059 h 70540"/>
              <a:gd name="connsiteX0" fmla="*/ 2469 w 51854"/>
              <a:gd name="connsiteY0" fmla="*/ 25493 h 70540"/>
              <a:gd name="connsiteX1" fmla="*/ 3286 w 51854"/>
              <a:gd name="connsiteY1" fmla="*/ 25544 h 70540"/>
              <a:gd name="connsiteX2" fmla="*/ 3115 w 51854"/>
              <a:gd name="connsiteY2" fmla="*/ 25239 h 70540"/>
              <a:gd name="connsiteX3" fmla="*/ 9198 w 51854"/>
              <a:gd name="connsiteY3" fmla="*/ 43122 h 70540"/>
              <a:gd name="connsiteX4" fmla="*/ 8745 w 51854"/>
              <a:gd name="connsiteY4" fmla="*/ 42972 h 70540"/>
              <a:gd name="connsiteX5" fmla="*/ 518 w 51854"/>
              <a:gd name="connsiteY5" fmla="*/ 70540 h 70540"/>
              <a:gd name="connsiteX6" fmla="*/ 19140 w 51854"/>
              <a:gd name="connsiteY6" fmla="*/ 41574 h 70540"/>
              <a:gd name="connsiteX7" fmla="*/ 33227 w 51854"/>
              <a:gd name="connsiteY7" fmla="*/ 43292 h 70540"/>
              <a:gd name="connsiteX8" fmla="*/ 32695 w 51854"/>
              <a:gd name="connsiteY8" fmla="*/ 44387 h 70540"/>
              <a:gd name="connsiteX9" fmla="*/ 46087 w 51854"/>
              <a:gd name="connsiteY9" fmla="*/ 35660 h 70540"/>
              <a:gd name="connsiteX10" fmla="*/ 46165 w 51854"/>
              <a:gd name="connsiteY10" fmla="*/ 38408 h 70540"/>
              <a:gd name="connsiteX11" fmla="*/ 50512 w 51854"/>
              <a:gd name="connsiteY11" fmla="*/ 14812 h 70540"/>
              <a:gd name="connsiteX12" fmla="*/ 51489 w 51854"/>
              <a:gd name="connsiteY12" fmla="*/ 19092 h 70540"/>
              <a:gd name="connsiteX13" fmla="*/ 42459 w 51854"/>
              <a:gd name="connsiteY13" fmla="*/ 5285 h 70540"/>
              <a:gd name="connsiteX14" fmla="*/ 42535 w 51854"/>
              <a:gd name="connsiteY14" fmla="*/ 6549 h 70540"/>
              <a:gd name="connsiteX15" fmla="*/ 33213 w 51854"/>
              <a:gd name="connsiteY15" fmla="*/ 3811 h 70540"/>
              <a:gd name="connsiteX16" fmla="*/ 33955 w 51854"/>
              <a:gd name="connsiteY16" fmla="*/ 2199 h 70540"/>
              <a:gd name="connsiteX17" fmla="*/ 26276 w 51854"/>
              <a:gd name="connsiteY17" fmla="*/ 4579 h 70540"/>
              <a:gd name="connsiteX18" fmla="*/ 26635 w 51854"/>
              <a:gd name="connsiteY18" fmla="*/ 3189 h 70540"/>
              <a:gd name="connsiteX19" fmla="*/ 18135 w 51854"/>
              <a:gd name="connsiteY19" fmla="*/ 5051 h 70540"/>
              <a:gd name="connsiteX20" fmla="*/ 19435 w 51854"/>
              <a:gd name="connsiteY20" fmla="*/ 6399 h 70540"/>
              <a:gd name="connsiteX21" fmla="*/ 8924 w 51854"/>
              <a:gd name="connsiteY21" fmla="*/ 11307 h 70540"/>
              <a:gd name="connsiteX22" fmla="*/ 9360 w 51854"/>
              <a:gd name="connsiteY22" fmla="*/ 10973 h 70540"/>
              <a:gd name="connsiteX0" fmla="*/ 10420 w 51854"/>
              <a:gd name="connsiteY0" fmla="*/ 12059 h 70540"/>
              <a:gd name="connsiteX1" fmla="*/ 12805 w 51854"/>
              <a:gd name="connsiteY1" fmla="*/ 4867 h 70540"/>
              <a:gd name="connsiteX2" fmla="*/ 18140 w 51854"/>
              <a:gd name="connsiteY2" fmla="*/ 5061 h 70540"/>
              <a:gd name="connsiteX3" fmla="*/ 26591 w 51854"/>
              <a:gd name="connsiteY3" fmla="*/ 3291 h 70540"/>
              <a:gd name="connsiteX4" fmla="*/ 29884 w 51854"/>
              <a:gd name="connsiteY4" fmla="*/ 59 h 70540"/>
              <a:gd name="connsiteX5" fmla="*/ 33968 w 51854"/>
              <a:gd name="connsiteY5" fmla="*/ 2340 h 70540"/>
              <a:gd name="connsiteX6" fmla="*/ 39598 w 51854"/>
              <a:gd name="connsiteY6" fmla="*/ 549 h 70540"/>
              <a:gd name="connsiteX7" fmla="*/ 42453 w 51854"/>
              <a:gd name="connsiteY7" fmla="*/ 5435 h 70540"/>
              <a:gd name="connsiteX8" fmla="*/ 46117 w 51854"/>
              <a:gd name="connsiteY8" fmla="*/ 10177 h 70540"/>
              <a:gd name="connsiteX9" fmla="*/ 51158 w 51854"/>
              <a:gd name="connsiteY9" fmla="*/ 9946 h 70540"/>
              <a:gd name="connsiteX10" fmla="*/ 51206 w 51854"/>
              <a:gd name="connsiteY10" fmla="*/ 16923 h 70540"/>
              <a:gd name="connsiteX11" fmla="*/ 50788 w 51854"/>
              <a:gd name="connsiteY11" fmla="*/ 29599 h 70540"/>
              <a:gd name="connsiteX12" fmla="*/ 46043 w 51854"/>
              <a:gd name="connsiteY12" fmla="*/ 37660 h 70540"/>
              <a:gd name="connsiteX13" fmla="*/ 41120 w 51854"/>
              <a:gd name="connsiteY13" fmla="*/ 44100 h 70540"/>
              <a:gd name="connsiteX14" fmla="*/ 32822 w 51854"/>
              <a:gd name="connsiteY14" fmla="*/ 42643 h 70540"/>
              <a:gd name="connsiteX15" fmla="*/ 2959 w 51854"/>
              <a:gd name="connsiteY15" fmla="*/ 66542 h 70540"/>
              <a:gd name="connsiteX16" fmla="*/ 19025 w 51854"/>
              <a:gd name="connsiteY16" fmla="*/ 41296 h 70540"/>
              <a:gd name="connsiteX17" fmla="*/ 9135 w 51854"/>
              <a:gd name="connsiteY17" fmla="*/ 43424 h 70540"/>
              <a:gd name="connsiteX18" fmla="*/ 5363 w 51854"/>
              <a:gd name="connsiteY18" fmla="*/ 36820 h 70540"/>
              <a:gd name="connsiteX19" fmla="*/ 741 w 51854"/>
              <a:gd name="connsiteY19" fmla="*/ 34636 h 70540"/>
              <a:gd name="connsiteX20" fmla="*/ 2539 w 51854"/>
              <a:gd name="connsiteY20" fmla="*/ 25410 h 70540"/>
              <a:gd name="connsiteX21" fmla="*/ 23 w 51854"/>
              <a:gd name="connsiteY21" fmla="*/ 17121 h 70540"/>
              <a:gd name="connsiteX22" fmla="*/ 6011 w 51854"/>
              <a:gd name="connsiteY22" fmla="*/ 7583 h 70540"/>
              <a:gd name="connsiteX23" fmla="*/ 10420 w 51854"/>
              <a:gd name="connsiteY23" fmla="*/ 12059 h 70540"/>
              <a:gd name="connsiteX0" fmla="*/ 2469 w 51854"/>
              <a:gd name="connsiteY0" fmla="*/ 25493 h 70540"/>
              <a:gd name="connsiteX1" fmla="*/ 3286 w 51854"/>
              <a:gd name="connsiteY1" fmla="*/ 25544 h 70540"/>
              <a:gd name="connsiteX2" fmla="*/ 3115 w 51854"/>
              <a:gd name="connsiteY2" fmla="*/ 25239 h 70540"/>
              <a:gd name="connsiteX3" fmla="*/ 9198 w 51854"/>
              <a:gd name="connsiteY3" fmla="*/ 43122 h 70540"/>
              <a:gd name="connsiteX4" fmla="*/ 8745 w 51854"/>
              <a:gd name="connsiteY4" fmla="*/ 42972 h 70540"/>
              <a:gd name="connsiteX5" fmla="*/ 518 w 51854"/>
              <a:gd name="connsiteY5" fmla="*/ 70540 h 70540"/>
              <a:gd name="connsiteX6" fmla="*/ 19409 w 51854"/>
              <a:gd name="connsiteY6" fmla="*/ 42777 h 70540"/>
              <a:gd name="connsiteX7" fmla="*/ 33227 w 51854"/>
              <a:gd name="connsiteY7" fmla="*/ 43292 h 70540"/>
              <a:gd name="connsiteX8" fmla="*/ 32695 w 51854"/>
              <a:gd name="connsiteY8" fmla="*/ 44387 h 70540"/>
              <a:gd name="connsiteX9" fmla="*/ 46087 w 51854"/>
              <a:gd name="connsiteY9" fmla="*/ 35660 h 70540"/>
              <a:gd name="connsiteX10" fmla="*/ 46165 w 51854"/>
              <a:gd name="connsiteY10" fmla="*/ 38408 h 70540"/>
              <a:gd name="connsiteX11" fmla="*/ 50512 w 51854"/>
              <a:gd name="connsiteY11" fmla="*/ 14812 h 70540"/>
              <a:gd name="connsiteX12" fmla="*/ 51489 w 51854"/>
              <a:gd name="connsiteY12" fmla="*/ 19092 h 70540"/>
              <a:gd name="connsiteX13" fmla="*/ 42459 w 51854"/>
              <a:gd name="connsiteY13" fmla="*/ 5285 h 70540"/>
              <a:gd name="connsiteX14" fmla="*/ 42535 w 51854"/>
              <a:gd name="connsiteY14" fmla="*/ 6549 h 70540"/>
              <a:gd name="connsiteX15" fmla="*/ 33213 w 51854"/>
              <a:gd name="connsiteY15" fmla="*/ 3811 h 70540"/>
              <a:gd name="connsiteX16" fmla="*/ 33955 w 51854"/>
              <a:gd name="connsiteY16" fmla="*/ 2199 h 70540"/>
              <a:gd name="connsiteX17" fmla="*/ 26276 w 51854"/>
              <a:gd name="connsiteY17" fmla="*/ 4579 h 70540"/>
              <a:gd name="connsiteX18" fmla="*/ 26635 w 51854"/>
              <a:gd name="connsiteY18" fmla="*/ 3189 h 70540"/>
              <a:gd name="connsiteX19" fmla="*/ 18135 w 51854"/>
              <a:gd name="connsiteY19" fmla="*/ 5051 h 70540"/>
              <a:gd name="connsiteX20" fmla="*/ 19435 w 51854"/>
              <a:gd name="connsiteY20" fmla="*/ 6399 h 70540"/>
              <a:gd name="connsiteX21" fmla="*/ 8924 w 51854"/>
              <a:gd name="connsiteY21" fmla="*/ 11307 h 70540"/>
              <a:gd name="connsiteX22" fmla="*/ 9360 w 51854"/>
              <a:gd name="connsiteY22" fmla="*/ 10973 h 70540"/>
              <a:gd name="connsiteX0" fmla="*/ 10420 w 51854"/>
              <a:gd name="connsiteY0" fmla="*/ 12059 h 66543"/>
              <a:gd name="connsiteX1" fmla="*/ 12805 w 51854"/>
              <a:gd name="connsiteY1" fmla="*/ 4867 h 66543"/>
              <a:gd name="connsiteX2" fmla="*/ 18140 w 51854"/>
              <a:gd name="connsiteY2" fmla="*/ 5061 h 66543"/>
              <a:gd name="connsiteX3" fmla="*/ 26591 w 51854"/>
              <a:gd name="connsiteY3" fmla="*/ 3291 h 66543"/>
              <a:gd name="connsiteX4" fmla="*/ 29884 w 51854"/>
              <a:gd name="connsiteY4" fmla="*/ 59 h 66543"/>
              <a:gd name="connsiteX5" fmla="*/ 33968 w 51854"/>
              <a:gd name="connsiteY5" fmla="*/ 2340 h 66543"/>
              <a:gd name="connsiteX6" fmla="*/ 39598 w 51854"/>
              <a:gd name="connsiteY6" fmla="*/ 549 h 66543"/>
              <a:gd name="connsiteX7" fmla="*/ 42453 w 51854"/>
              <a:gd name="connsiteY7" fmla="*/ 5435 h 66543"/>
              <a:gd name="connsiteX8" fmla="*/ 46117 w 51854"/>
              <a:gd name="connsiteY8" fmla="*/ 10177 h 66543"/>
              <a:gd name="connsiteX9" fmla="*/ 51158 w 51854"/>
              <a:gd name="connsiteY9" fmla="*/ 9946 h 66543"/>
              <a:gd name="connsiteX10" fmla="*/ 51206 w 51854"/>
              <a:gd name="connsiteY10" fmla="*/ 16923 h 66543"/>
              <a:gd name="connsiteX11" fmla="*/ 50788 w 51854"/>
              <a:gd name="connsiteY11" fmla="*/ 29599 h 66543"/>
              <a:gd name="connsiteX12" fmla="*/ 46043 w 51854"/>
              <a:gd name="connsiteY12" fmla="*/ 37660 h 66543"/>
              <a:gd name="connsiteX13" fmla="*/ 41120 w 51854"/>
              <a:gd name="connsiteY13" fmla="*/ 44100 h 66543"/>
              <a:gd name="connsiteX14" fmla="*/ 32822 w 51854"/>
              <a:gd name="connsiteY14" fmla="*/ 42643 h 66543"/>
              <a:gd name="connsiteX15" fmla="*/ 2959 w 51854"/>
              <a:gd name="connsiteY15" fmla="*/ 66542 h 66543"/>
              <a:gd name="connsiteX16" fmla="*/ 19025 w 51854"/>
              <a:gd name="connsiteY16" fmla="*/ 41296 h 66543"/>
              <a:gd name="connsiteX17" fmla="*/ 9135 w 51854"/>
              <a:gd name="connsiteY17" fmla="*/ 43424 h 66543"/>
              <a:gd name="connsiteX18" fmla="*/ 5363 w 51854"/>
              <a:gd name="connsiteY18" fmla="*/ 36820 h 66543"/>
              <a:gd name="connsiteX19" fmla="*/ 741 w 51854"/>
              <a:gd name="connsiteY19" fmla="*/ 34636 h 66543"/>
              <a:gd name="connsiteX20" fmla="*/ 2539 w 51854"/>
              <a:gd name="connsiteY20" fmla="*/ 25410 h 66543"/>
              <a:gd name="connsiteX21" fmla="*/ 23 w 51854"/>
              <a:gd name="connsiteY21" fmla="*/ 17121 h 66543"/>
              <a:gd name="connsiteX22" fmla="*/ 6011 w 51854"/>
              <a:gd name="connsiteY22" fmla="*/ 7583 h 66543"/>
              <a:gd name="connsiteX23" fmla="*/ 10420 w 51854"/>
              <a:gd name="connsiteY23" fmla="*/ 12059 h 66543"/>
              <a:gd name="connsiteX0" fmla="*/ 2469 w 51854"/>
              <a:gd name="connsiteY0" fmla="*/ 25493 h 66543"/>
              <a:gd name="connsiteX1" fmla="*/ 3286 w 51854"/>
              <a:gd name="connsiteY1" fmla="*/ 25544 h 66543"/>
              <a:gd name="connsiteX2" fmla="*/ 3115 w 51854"/>
              <a:gd name="connsiteY2" fmla="*/ 25239 h 66543"/>
              <a:gd name="connsiteX3" fmla="*/ 9198 w 51854"/>
              <a:gd name="connsiteY3" fmla="*/ 43122 h 66543"/>
              <a:gd name="connsiteX4" fmla="*/ 8745 w 51854"/>
              <a:gd name="connsiteY4" fmla="*/ 42972 h 66543"/>
              <a:gd name="connsiteX5" fmla="*/ 3077 w 51854"/>
              <a:gd name="connsiteY5" fmla="*/ 65727 h 66543"/>
              <a:gd name="connsiteX6" fmla="*/ 19409 w 51854"/>
              <a:gd name="connsiteY6" fmla="*/ 42777 h 66543"/>
              <a:gd name="connsiteX7" fmla="*/ 33227 w 51854"/>
              <a:gd name="connsiteY7" fmla="*/ 43292 h 66543"/>
              <a:gd name="connsiteX8" fmla="*/ 32695 w 51854"/>
              <a:gd name="connsiteY8" fmla="*/ 44387 h 66543"/>
              <a:gd name="connsiteX9" fmla="*/ 46087 w 51854"/>
              <a:gd name="connsiteY9" fmla="*/ 35660 h 66543"/>
              <a:gd name="connsiteX10" fmla="*/ 46165 w 51854"/>
              <a:gd name="connsiteY10" fmla="*/ 38408 h 66543"/>
              <a:gd name="connsiteX11" fmla="*/ 50512 w 51854"/>
              <a:gd name="connsiteY11" fmla="*/ 14812 h 66543"/>
              <a:gd name="connsiteX12" fmla="*/ 51489 w 51854"/>
              <a:gd name="connsiteY12" fmla="*/ 19092 h 66543"/>
              <a:gd name="connsiteX13" fmla="*/ 42459 w 51854"/>
              <a:gd name="connsiteY13" fmla="*/ 5285 h 66543"/>
              <a:gd name="connsiteX14" fmla="*/ 42535 w 51854"/>
              <a:gd name="connsiteY14" fmla="*/ 6549 h 66543"/>
              <a:gd name="connsiteX15" fmla="*/ 33213 w 51854"/>
              <a:gd name="connsiteY15" fmla="*/ 3811 h 66543"/>
              <a:gd name="connsiteX16" fmla="*/ 33955 w 51854"/>
              <a:gd name="connsiteY16" fmla="*/ 2199 h 66543"/>
              <a:gd name="connsiteX17" fmla="*/ 26276 w 51854"/>
              <a:gd name="connsiteY17" fmla="*/ 4579 h 66543"/>
              <a:gd name="connsiteX18" fmla="*/ 26635 w 51854"/>
              <a:gd name="connsiteY18" fmla="*/ 3189 h 66543"/>
              <a:gd name="connsiteX19" fmla="*/ 18135 w 51854"/>
              <a:gd name="connsiteY19" fmla="*/ 5051 h 66543"/>
              <a:gd name="connsiteX20" fmla="*/ 19435 w 51854"/>
              <a:gd name="connsiteY20" fmla="*/ 6399 h 66543"/>
              <a:gd name="connsiteX21" fmla="*/ 8924 w 51854"/>
              <a:gd name="connsiteY21" fmla="*/ 11307 h 66543"/>
              <a:gd name="connsiteX22" fmla="*/ 9360 w 51854"/>
              <a:gd name="connsiteY22" fmla="*/ 10973 h 6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1854" h="66543">
                <a:moveTo>
                  <a:pt x="10420" y="12059"/>
                </a:moveTo>
                <a:cubicBezTo>
                  <a:pt x="10149" y="9346"/>
                  <a:pt x="11518" y="6033"/>
                  <a:pt x="12805" y="4867"/>
                </a:cubicBezTo>
                <a:cubicBezTo>
                  <a:pt x="14092" y="3701"/>
                  <a:pt x="15399" y="2876"/>
                  <a:pt x="18140" y="5061"/>
                </a:cubicBezTo>
                <a:cubicBezTo>
                  <a:pt x="19813" y="768"/>
                  <a:pt x="24049" y="-119"/>
                  <a:pt x="26591" y="3291"/>
                </a:cubicBezTo>
                <a:cubicBezTo>
                  <a:pt x="27232" y="1542"/>
                  <a:pt x="28463" y="333"/>
                  <a:pt x="29884" y="59"/>
                </a:cubicBezTo>
                <a:cubicBezTo>
                  <a:pt x="31448" y="-243"/>
                  <a:pt x="33010" y="629"/>
                  <a:pt x="33968" y="2340"/>
                </a:cubicBezTo>
                <a:cubicBezTo>
                  <a:pt x="35350" y="126"/>
                  <a:pt x="37636" y="-601"/>
                  <a:pt x="39598" y="549"/>
                </a:cubicBezTo>
                <a:cubicBezTo>
                  <a:pt x="41093" y="1425"/>
                  <a:pt x="42165" y="3259"/>
                  <a:pt x="42453" y="5435"/>
                </a:cubicBezTo>
                <a:cubicBezTo>
                  <a:pt x="44181" y="6077"/>
                  <a:pt x="44666" y="9425"/>
                  <a:pt x="46117" y="10177"/>
                </a:cubicBezTo>
                <a:cubicBezTo>
                  <a:pt x="47568" y="10929"/>
                  <a:pt x="51185" y="9089"/>
                  <a:pt x="51158" y="9946"/>
                </a:cubicBezTo>
                <a:cubicBezTo>
                  <a:pt x="51131" y="10803"/>
                  <a:pt x="51021" y="14985"/>
                  <a:pt x="51206" y="16923"/>
                </a:cubicBezTo>
                <a:cubicBezTo>
                  <a:pt x="52467" y="19157"/>
                  <a:pt x="51648" y="26143"/>
                  <a:pt x="50788" y="29599"/>
                </a:cubicBezTo>
                <a:cubicBezTo>
                  <a:pt x="49928" y="33055"/>
                  <a:pt x="48767" y="37130"/>
                  <a:pt x="46043" y="37660"/>
                </a:cubicBezTo>
                <a:cubicBezTo>
                  <a:pt x="46030" y="39927"/>
                  <a:pt x="43323" y="43270"/>
                  <a:pt x="41120" y="44100"/>
                </a:cubicBezTo>
                <a:cubicBezTo>
                  <a:pt x="38917" y="44930"/>
                  <a:pt x="34971" y="44467"/>
                  <a:pt x="32822" y="42643"/>
                </a:cubicBezTo>
                <a:cubicBezTo>
                  <a:pt x="32127" y="45776"/>
                  <a:pt x="5258" y="66766"/>
                  <a:pt x="2959" y="66542"/>
                </a:cubicBezTo>
                <a:cubicBezTo>
                  <a:pt x="660" y="66318"/>
                  <a:pt x="20596" y="44503"/>
                  <a:pt x="19025" y="41296"/>
                </a:cubicBezTo>
                <a:cubicBezTo>
                  <a:pt x="15317" y="44340"/>
                  <a:pt x="11287" y="48551"/>
                  <a:pt x="9135" y="43424"/>
                </a:cubicBezTo>
                <a:cubicBezTo>
                  <a:pt x="6454" y="42879"/>
                  <a:pt x="6762" y="38285"/>
                  <a:pt x="5363" y="36820"/>
                </a:cubicBezTo>
                <a:cubicBezTo>
                  <a:pt x="3964" y="35355"/>
                  <a:pt x="1212" y="36538"/>
                  <a:pt x="741" y="34636"/>
                </a:cubicBezTo>
                <a:cubicBezTo>
                  <a:pt x="270" y="32734"/>
                  <a:pt x="1486" y="26936"/>
                  <a:pt x="2539" y="25410"/>
                </a:cubicBezTo>
                <a:cubicBezTo>
                  <a:pt x="1045" y="24213"/>
                  <a:pt x="-185" y="19474"/>
                  <a:pt x="23" y="17121"/>
                </a:cubicBezTo>
                <a:cubicBezTo>
                  <a:pt x="267" y="14366"/>
                  <a:pt x="3993" y="7867"/>
                  <a:pt x="6011" y="7583"/>
                </a:cubicBezTo>
                <a:cubicBezTo>
                  <a:pt x="6023" y="7537"/>
                  <a:pt x="10408" y="12105"/>
                  <a:pt x="10420" y="12059"/>
                </a:cubicBezTo>
                <a:close/>
              </a:path>
              <a:path w="51854" h="66543" fill="none" extrusionOk="0">
                <a:moveTo>
                  <a:pt x="2469" y="25493"/>
                </a:moveTo>
                <a:cubicBezTo>
                  <a:pt x="2120" y="25411"/>
                  <a:pt x="4150" y="25677"/>
                  <a:pt x="3286" y="25544"/>
                </a:cubicBezTo>
                <a:cubicBezTo>
                  <a:pt x="2422" y="25411"/>
                  <a:pt x="2393" y="23703"/>
                  <a:pt x="3115" y="25239"/>
                </a:cubicBezTo>
                <a:moveTo>
                  <a:pt x="9198" y="43122"/>
                </a:moveTo>
                <a:cubicBezTo>
                  <a:pt x="8843" y="43315"/>
                  <a:pt x="9125" y="42912"/>
                  <a:pt x="8745" y="42972"/>
                </a:cubicBezTo>
                <a:moveTo>
                  <a:pt x="3077" y="65727"/>
                </a:moveTo>
                <a:cubicBezTo>
                  <a:pt x="2810" y="65181"/>
                  <a:pt x="19586" y="43388"/>
                  <a:pt x="19409" y="42777"/>
                </a:cubicBezTo>
                <a:moveTo>
                  <a:pt x="33227" y="43292"/>
                </a:moveTo>
                <a:cubicBezTo>
                  <a:pt x="33188" y="43939"/>
                  <a:pt x="32833" y="43765"/>
                  <a:pt x="32695" y="44387"/>
                </a:cubicBezTo>
                <a:moveTo>
                  <a:pt x="46087" y="35660"/>
                </a:moveTo>
                <a:cubicBezTo>
                  <a:pt x="47148" y="36988"/>
                  <a:pt x="46183" y="35376"/>
                  <a:pt x="46165" y="38408"/>
                </a:cubicBezTo>
                <a:moveTo>
                  <a:pt x="50512" y="14812"/>
                </a:moveTo>
                <a:cubicBezTo>
                  <a:pt x="50187" y="15844"/>
                  <a:pt x="52117" y="18364"/>
                  <a:pt x="51489" y="19092"/>
                </a:cubicBezTo>
                <a:moveTo>
                  <a:pt x="42459" y="5285"/>
                </a:moveTo>
                <a:cubicBezTo>
                  <a:pt x="42514" y="5702"/>
                  <a:pt x="42540" y="6125"/>
                  <a:pt x="42535" y="6549"/>
                </a:cubicBezTo>
                <a:moveTo>
                  <a:pt x="33213" y="3811"/>
                </a:moveTo>
                <a:cubicBezTo>
                  <a:pt x="33402" y="3228"/>
                  <a:pt x="33651" y="2685"/>
                  <a:pt x="33955" y="2199"/>
                </a:cubicBezTo>
                <a:moveTo>
                  <a:pt x="26276" y="4579"/>
                </a:moveTo>
                <a:cubicBezTo>
                  <a:pt x="26353" y="4097"/>
                  <a:pt x="26474" y="3630"/>
                  <a:pt x="26635" y="3189"/>
                </a:cubicBezTo>
                <a:moveTo>
                  <a:pt x="18135" y="5051"/>
                </a:moveTo>
                <a:cubicBezTo>
                  <a:pt x="18607" y="5427"/>
                  <a:pt x="19043" y="5880"/>
                  <a:pt x="19435" y="6399"/>
                </a:cubicBezTo>
                <a:moveTo>
                  <a:pt x="8924" y="11307"/>
                </a:moveTo>
                <a:cubicBezTo>
                  <a:pt x="8821" y="10843"/>
                  <a:pt x="9408" y="11454"/>
                  <a:pt x="9360" y="10973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2675393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Изучением воображения дошкольников занимались исследователи: Выготский Л. С., </a:t>
            </a:r>
            <a:r>
              <a:rPr lang="ru-RU" dirty="0" err="1"/>
              <a:t>Немов</a:t>
            </a:r>
            <a:r>
              <a:rPr lang="ru-RU" dirty="0"/>
              <a:t> Р. С., Запорожец А. В., </a:t>
            </a:r>
            <a:r>
              <a:rPr lang="ru-RU" dirty="0" err="1"/>
              <a:t>Эльконин</a:t>
            </a:r>
            <a:r>
              <a:rPr lang="ru-RU" dirty="0"/>
              <a:t> Д. Б., Рубинштейн С. Л. </a:t>
            </a:r>
          </a:p>
        </p:txBody>
      </p:sp>
      <p:pic>
        <p:nvPicPr>
          <p:cNvPr id="18" name="Picture 4" descr="Картинка 21 из 7108"/>
          <p:cNvPicPr>
            <a:picLocks noChangeAspect="1" noChangeArrowheads="1"/>
          </p:cNvPicPr>
          <p:nvPr/>
        </p:nvPicPr>
        <p:blipFill>
          <a:blip r:embed="rId4" cstate="print"/>
          <a:srcRect l="1818" r="6818" b="35514"/>
          <a:stretch>
            <a:fillRect/>
          </a:stretch>
        </p:blipFill>
        <p:spPr bwMode="auto">
          <a:xfrm rot="20574383">
            <a:off x="-162489" y="72246"/>
            <a:ext cx="3132271" cy="2024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Картинка 21 из 7108"/>
          <p:cNvPicPr>
            <a:picLocks noChangeAspect="1" noChangeArrowheads="1"/>
          </p:cNvPicPr>
          <p:nvPr/>
        </p:nvPicPr>
        <p:blipFill>
          <a:blip r:embed="rId4" cstate="print"/>
          <a:srcRect l="1818" r="6818" b="35514"/>
          <a:stretch>
            <a:fillRect/>
          </a:stretch>
        </p:blipFill>
        <p:spPr bwMode="auto">
          <a:xfrm rot="406911" flipH="1">
            <a:off x="5885584" y="-31672"/>
            <a:ext cx="3150392" cy="2016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родителям нельзя упускать время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68618"/>
            <a:ext cx="2046215" cy="1120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045" b="35634"/>
          <a:stretch/>
        </p:blipFill>
        <p:spPr bwMode="auto">
          <a:xfrm rot="20985048">
            <a:off x="16657" y="296678"/>
            <a:ext cx="2771352" cy="16295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Администратор\Desktop\Новая папка\2012-05-13\0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21258"/>
            <a:ext cx="2864719" cy="1966251"/>
          </a:xfrm>
          <a:prstGeom prst="ellipse">
            <a:avLst/>
          </a:prstGeom>
          <a:ln>
            <a:solidFill>
              <a:srgbClr val="D3399C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522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анек\Documents\мама\Мои рисунки\Фон\Bl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7ae125dcab67"/>
          <p:cNvPicPr/>
          <p:nvPr/>
        </p:nvPicPr>
        <p:blipFill>
          <a:blip r:embed="rId3" cstate="print"/>
          <a:srcRect l="31674"/>
          <a:stretch>
            <a:fillRect/>
          </a:stretch>
        </p:blipFill>
        <p:spPr bwMode="auto">
          <a:xfrm flipH="1">
            <a:off x="0" y="3571852"/>
            <a:ext cx="242886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ая прямоугольная выноска 11">
            <a:hlinkClick r:id="" action="ppaction://noaction"/>
          </p:cNvPr>
          <p:cNvSpPr/>
          <p:nvPr/>
        </p:nvSpPr>
        <p:spPr>
          <a:xfrm>
            <a:off x="1714480" y="1000108"/>
            <a:ext cx="3929090" cy="928694"/>
          </a:xfrm>
          <a:prstGeom prst="wedgeRoundRectCallout">
            <a:avLst>
              <a:gd name="adj1" fmla="val -43638"/>
              <a:gd name="adj2" fmla="val 17752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  <a:hlinkClick r:id="" action="ppaction://noaction"/>
              </a:rPr>
              <a:t>О</a:t>
            </a:r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  <a:hlinkClick r:id="" action="ppaction://noaction"/>
              </a:rPr>
              <a:t>книгах</a:t>
            </a:r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  <a:hlinkClick r:id="" action="ppaction://noaction"/>
              </a:rPr>
              <a:t>и сказках</a:t>
            </a:r>
            <a:endParaRPr lang="ru-RU" sz="3200" b="1" i="1" dirty="0">
              <a:solidFill>
                <a:srgbClr val="FF0066"/>
              </a:solidFill>
            </a:endParaRPr>
          </a:p>
        </p:txBody>
      </p:sp>
      <p:pic>
        <p:nvPicPr>
          <p:cNvPr id="11" name="Picture 4" descr="Картинка 21 из 7108"/>
          <p:cNvPicPr>
            <a:picLocks noChangeAspect="1" noChangeArrowheads="1"/>
          </p:cNvPicPr>
          <p:nvPr/>
        </p:nvPicPr>
        <p:blipFill>
          <a:blip r:embed="rId4" cstate="print"/>
          <a:srcRect l="1818" r="6818" b="35514"/>
          <a:stretch>
            <a:fillRect/>
          </a:stretch>
        </p:blipFill>
        <p:spPr bwMode="auto">
          <a:xfrm rot="406911" flipH="1">
            <a:off x="5885583" y="178959"/>
            <a:ext cx="3150392" cy="2016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ая прямоугольная выноска 7">
            <a:hlinkClick r:id="" action="ppaction://noaction"/>
          </p:cNvPr>
          <p:cNvSpPr/>
          <p:nvPr/>
        </p:nvSpPr>
        <p:spPr>
          <a:xfrm>
            <a:off x="3571868" y="4643446"/>
            <a:ext cx="5214974" cy="928694"/>
          </a:xfrm>
          <a:prstGeom prst="wedgeRoundRectCallout">
            <a:avLst>
              <a:gd name="adj1" fmla="val -73898"/>
              <a:gd name="adj2" fmla="val -12720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  <a:hlinkClick r:id="" action="ppaction://noaction"/>
              </a:rPr>
              <a:t>Узнай сказочного героя!</a:t>
            </a:r>
            <a:endParaRPr lang="ru-RU" sz="3200" b="1" i="1" dirty="0">
              <a:solidFill>
                <a:srgbClr val="FF0066"/>
              </a:solidFill>
            </a:endParaRPr>
          </a:p>
        </p:txBody>
      </p:sp>
      <p:sp>
        <p:nvSpPr>
          <p:cNvPr id="9" name="Управляющая кнопка: домой 8">
            <a:hlinkClick r:id="" action="ppaction://noaction" highlightClick="1"/>
          </p:cNvPr>
          <p:cNvSpPr/>
          <p:nvPr/>
        </p:nvSpPr>
        <p:spPr>
          <a:xfrm>
            <a:off x="8429620" y="5929330"/>
            <a:ext cx="714380" cy="92867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>
            <a:hlinkClick r:id="" action="ppaction://noaction"/>
          </p:cNvPr>
          <p:cNvSpPr/>
          <p:nvPr/>
        </p:nvSpPr>
        <p:spPr>
          <a:xfrm>
            <a:off x="3643306" y="2928934"/>
            <a:ext cx="5214974" cy="928694"/>
          </a:xfrm>
          <a:prstGeom prst="wedgeRoundRectCallout">
            <a:avLst>
              <a:gd name="adj1" fmla="val -72767"/>
              <a:gd name="adj2" fmla="val 1413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  <a:hlinkClick r:id="" action="ppaction://noaction"/>
              </a:rPr>
              <a:t>Узнай</a:t>
            </a:r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  <a:hlinkClick r:id="" action="ppaction://noaction"/>
              </a:rPr>
              <a:t>сказ</a:t>
            </a:r>
            <a:r>
              <a:rPr lang="ru-RU" sz="3200" b="1" i="1" u="sng" dirty="0" smtClean="0">
                <a:solidFill>
                  <a:srgbClr val="3333CC"/>
                </a:solidFill>
              </a:rPr>
              <a:t>ку</a:t>
            </a:r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  <a:hlinkClick r:id="" action="ppaction://noaction"/>
              </a:rPr>
              <a:t>по иллюстрации !</a:t>
            </a:r>
            <a:endParaRPr lang="ru-RU" sz="3200" b="1" i="1" dirty="0">
              <a:solidFill>
                <a:srgbClr val="FF0066"/>
              </a:solidFill>
            </a:endParaRPr>
          </a:p>
        </p:txBody>
      </p:sp>
      <p:pic>
        <p:nvPicPr>
          <p:cNvPr id="13" name="Picture 2" descr="C:\Users\санек\Documents\мама\Мои рисунки\Фон\Bl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9304" y="-57150"/>
            <a:ext cx="9296400" cy="69723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171411"/>
            <a:ext cx="8678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2428860" y="171411"/>
            <a:ext cx="4122234" cy="828697"/>
          </a:xfrm>
          <a:prstGeom prst="flowChartAlternateProcess">
            <a:avLst/>
          </a:prstGeom>
          <a:solidFill>
            <a:srgbClr val="D3399C"/>
          </a:solidFill>
          <a:ln>
            <a:solidFill>
              <a:srgbClr val="D3399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воображения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3208" y="1700808"/>
            <a:ext cx="3247770" cy="624934"/>
          </a:xfrm>
          <a:prstGeom prst="roundRect">
            <a:avLst/>
          </a:prstGeom>
          <a:solidFill>
            <a:srgbClr val="D3399C"/>
          </a:solidFill>
          <a:ln>
            <a:solidFill>
              <a:srgbClr val="D3399C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непроизвольное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(пассивное)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11961" y="3284984"/>
            <a:ext cx="2339134" cy="786078"/>
          </a:xfrm>
          <a:prstGeom prst="roundRect">
            <a:avLst/>
          </a:prstGeom>
          <a:solidFill>
            <a:srgbClr val="D3399C"/>
          </a:solidFill>
          <a:ln>
            <a:solidFill>
              <a:srgbClr val="D3399C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воссоздающее (репродуктивное)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17920" y="3284984"/>
            <a:ext cx="2054570" cy="790378"/>
          </a:xfrm>
          <a:prstGeom prst="roundRect">
            <a:avLst/>
          </a:prstGeom>
          <a:solidFill>
            <a:srgbClr val="D3399C"/>
          </a:solidFill>
          <a:ln>
            <a:solidFill>
              <a:srgbClr val="D3399C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творческое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40578" y="4941169"/>
            <a:ext cx="954684" cy="948346"/>
          </a:xfrm>
          <a:prstGeom prst="roundRect">
            <a:avLst/>
          </a:prstGeom>
          <a:solidFill>
            <a:srgbClr val="D3399C"/>
          </a:solidFill>
          <a:ln>
            <a:solidFill>
              <a:srgbClr val="D3399C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мечта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956376" y="4941168"/>
            <a:ext cx="1187624" cy="940818"/>
          </a:xfrm>
          <a:prstGeom prst="roundRect">
            <a:avLst/>
          </a:prstGeom>
          <a:solidFill>
            <a:srgbClr val="D3399C"/>
          </a:solidFill>
          <a:ln>
            <a:solidFill>
              <a:srgbClr val="D3399C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фантазия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0" y="3311441"/>
            <a:ext cx="1556257" cy="606196"/>
          </a:xfrm>
          <a:prstGeom prst="roundRect">
            <a:avLst/>
          </a:prstGeom>
          <a:solidFill>
            <a:srgbClr val="D3399C"/>
          </a:solidFill>
          <a:ln>
            <a:solidFill>
              <a:srgbClr val="D3399C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сновидения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25035" y="3286584"/>
            <a:ext cx="1360442" cy="693741"/>
          </a:xfrm>
          <a:prstGeom prst="roundRect">
            <a:avLst/>
          </a:prstGeom>
          <a:solidFill>
            <a:srgbClr val="D3399C"/>
          </a:solidFill>
          <a:ln>
            <a:solidFill>
              <a:srgbClr val="D3399C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галлюцинации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5799" y="4941168"/>
            <a:ext cx="1741294" cy="988161"/>
          </a:xfrm>
          <a:prstGeom prst="roundRect">
            <a:avLst/>
          </a:prstGeom>
          <a:solidFill>
            <a:srgbClr val="D3399C"/>
          </a:solidFill>
          <a:ln>
            <a:solidFill>
              <a:srgbClr val="D3399C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«состояние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безумного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отдыха»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67744" y="4941169"/>
            <a:ext cx="991012" cy="917704"/>
          </a:xfrm>
          <a:prstGeom prst="roundRect">
            <a:avLst/>
          </a:prstGeom>
          <a:solidFill>
            <a:srgbClr val="D3399C"/>
          </a:solidFill>
          <a:ln>
            <a:solidFill>
              <a:srgbClr val="D3399C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грезы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28661" y="1700808"/>
            <a:ext cx="3782224" cy="615907"/>
          </a:xfrm>
          <a:prstGeom prst="roundRect">
            <a:avLst/>
          </a:prstGeom>
          <a:solidFill>
            <a:srgbClr val="D3399C"/>
          </a:solidFill>
          <a:ln>
            <a:solidFill>
              <a:srgbClr val="D3399C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произвольное (активное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3480980" y="1000108"/>
            <a:ext cx="1008997" cy="700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518896" y="1000108"/>
            <a:ext cx="862632" cy="7007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17" idx="0"/>
          </p:cNvCxnSpPr>
          <p:nvPr/>
        </p:nvCxnSpPr>
        <p:spPr>
          <a:xfrm>
            <a:off x="778128" y="2352199"/>
            <a:ext cx="1" cy="9592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18" idx="0"/>
          </p:cNvCxnSpPr>
          <p:nvPr/>
        </p:nvCxnSpPr>
        <p:spPr>
          <a:xfrm>
            <a:off x="3305256" y="2327342"/>
            <a:ext cx="0" cy="9592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1435964" y="2327342"/>
            <a:ext cx="687766" cy="26138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36" name="Прямая соединительная линия 14335"/>
          <p:cNvCxnSpPr>
            <a:endCxn id="20" idx="0"/>
          </p:cNvCxnSpPr>
          <p:nvPr/>
        </p:nvCxnSpPr>
        <p:spPr>
          <a:xfrm>
            <a:off x="2123728" y="2374150"/>
            <a:ext cx="639522" cy="25670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39" name="Прямая соединительная линия 14338"/>
          <p:cNvCxnSpPr/>
          <p:nvPr/>
        </p:nvCxnSpPr>
        <p:spPr>
          <a:xfrm flipH="1">
            <a:off x="6293027" y="2307429"/>
            <a:ext cx="624893" cy="9576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41" name="Прямая соединительная линия 14340"/>
          <p:cNvCxnSpPr/>
          <p:nvPr/>
        </p:nvCxnSpPr>
        <p:spPr>
          <a:xfrm>
            <a:off x="6901643" y="2357903"/>
            <a:ext cx="678241" cy="9592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43" name="Прямая соединительная линия 14342"/>
          <p:cNvCxnSpPr>
            <a:endCxn id="15" idx="0"/>
          </p:cNvCxnSpPr>
          <p:nvPr/>
        </p:nvCxnSpPr>
        <p:spPr>
          <a:xfrm flipH="1">
            <a:off x="6917920" y="4075362"/>
            <a:ext cx="806776" cy="8658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45" name="Прямая соединительная линия 14344"/>
          <p:cNvCxnSpPr>
            <a:endCxn id="16" idx="0"/>
          </p:cNvCxnSpPr>
          <p:nvPr/>
        </p:nvCxnSpPr>
        <p:spPr>
          <a:xfrm>
            <a:off x="7724697" y="4075361"/>
            <a:ext cx="825491" cy="8658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" name="Picture 4" descr="Картинка 21 из 7108"/>
          <p:cNvPicPr>
            <a:picLocks noChangeAspect="1" noChangeArrowheads="1"/>
          </p:cNvPicPr>
          <p:nvPr/>
        </p:nvPicPr>
        <p:blipFill>
          <a:blip r:embed="rId4" cstate="print"/>
          <a:srcRect l="1818" r="6818" b="35514"/>
          <a:stretch>
            <a:fillRect/>
          </a:stretch>
        </p:blipFill>
        <p:spPr bwMode="auto">
          <a:xfrm rot="406911" flipH="1">
            <a:off x="3234123" y="4564025"/>
            <a:ext cx="3150392" cy="2016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6876256" y="6040625"/>
            <a:ext cx="1728191" cy="764704"/>
          </a:xfrm>
          <a:prstGeom prst="roundRect">
            <a:avLst/>
          </a:prstGeom>
          <a:solidFill>
            <a:srgbClr val="D3399C"/>
          </a:solidFill>
          <a:ln>
            <a:solidFill>
              <a:srgbClr val="D3399C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агглютинация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>
            <a:stCxn id="21" idx="0"/>
            <a:endCxn id="21" idx="0"/>
          </p:cNvCxnSpPr>
          <p:nvPr/>
        </p:nvCxnSpPr>
        <p:spPr>
          <a:xfrm>
            <a:off x="7740352" y="604062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21" idx="0"/>
          </p:cNvCxnSpPr>
          <p:nvPr/>
        </p:nvCxnSpPr>
        <p:spPr>
          <a:xfrm flipH="1" flipV="1">
            <a:off x="7724698" y="4018391"/>
            <a:ext cx="15654" cy="20222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Picture 35" descr="солнце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30756">
            <a:off x="309337" y="112206"/>
            <a:ext cx="1655763" cy="1444625"/>
          </a:xfrm>
          <a:prstGeom prst="rect">
            <a:avLst/>
          </a:prstGeom>
          <a:noFill/>
        </p:spPr>
      </p:pic>
      <p:pic>
        <p:nvPicPr>
          <p:cNvPr id="37" name="Picture 35" descr="солнце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20289">
            <a:off x="7177856" y="83069"/>
            <a:ext cx="1560599" cy="1277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522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нек\Documents\мама\Мои рисунки\Фон\Bl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00"/>
            <a:ext cx="9296400" cy="6972300"/>
          </a:xfrm>
          <a:prstGeom prst="rect">
            <a:avLst/>
          </a:prstGeom>
          <a:noFill/>
        </p:spPr>
      </p:pic>
      <p:pic>
        <p:nvPicPr>
          <p:cNvPr id="3" name="Рисунок 2" descr="Копия 710b8898bb10"/>
          <p:cNvPicPr/>
          <p:nvPr/>
        </p:nvPicPr>
        <p:blipFill>
          <a:blip r:embed="rId3" cstate="print"/>
          <a:srcRect t="926" r="23529" b="2778"/>
          <a:stretch>
            <a:fillRect/>
          </a:stretch>
        </p:blipFill>
        <p:spPr bwMode="auto">
          <a:xfrm>
            <a:off x="27772" y="4214818"/>
            <a:ext cx="1928826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Д/с №518 г. Минска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96752"/>
            <a:ext cx="26670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Детский сад с. Усолье, моя 1 мл.гр.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3933056"/>
            <a:ext cx="3983439" cy="2646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формирование здорового образа жизни дошкольников, воспитание здорового образа жизни дошкольников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1340768"/>
            <a:ext cx="3816424" cy="2106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Полилиния 6"/>
          <p:cNvSpPr/>
          <p:nvPr/>
        </p:nvSpPr>
        <p:spPr>
          <a:xfrm>
            <a:off x="539552" y="0"/>
            <a:ext cx="1633246" cy="1268760"/>
          </a:xfrm>
          <a:custGeom>
            <a:avLst/>
            <a:gdLst>
              <a:gd name="connsiteX0" fmla="*/ 546067 w 1872208"/>
              <a:gd name="connsiteY0" fmla="*/ 891099 h 792088"/>
              <a:gd name="connsiteX1" fmla="*/ 476073 w 1872208"/>
              <a:gd name="connsiteY1" fmla="*/ 740965 h 792088"/>
              <a:gd name="connsiteX2" fmla="*/ 561986 w 1872208"/>
              <a:gd name="connsiteY2" fmla="*/ 33004 h 792088"/>
              <a:gd name="connsiteX3" fmla="*/ 1203267 w 1872208"/>
              <a:gd name="connsiteY3" fmla="*/ 16472 h 792088"/>
              <a:gd name="connsiteX4" fmla="*/ 1547314 w 1872208"/>
              <a:gd name="connsiteY4" fmla="*/ 696015 h 792088"/>
              <a:gd name="connsiteX5" fmla="*/ 814974 w 1872208"/>
              <a:gd name="connsiteY5" fmla="*/ 788759 h 792088"/>
              <a:gd name="connsiteX6" fmla="*/ 546067 w 1872208"/>
              <a:gd name="connsiteY6" fmla="*/ 891099 h 792088"/>
              <a:gd name="connsiteX0" fmla="*/ 822087 w 2383837"/>
              <a:gd name="connsiteY0" fmla="*/ 901295 h 901295"/>
              <a:gd name="connsiteX1" fmla="*/ 752093 w 2383837"/>
              <a:gd name="connsiteY1" fmla="*/ 751161 h 901295"/>
              <a:gd name="connsiteX2" fmla="*/ 708068 w 2383837"/>
              <a:gd name="connsiteY2" fmla="*/ 154212 h 901295"/>
              <a:gd name="connsiteX3" fmla="*/ 1479287 w 2383837"/>
              <a:gd name="connsiteY3" fmla="*/ 26668 h 901295"/>
              <a:gd name="connsiteX4" fmla="*/ 1823334 w 2383837"/>
              <a:gd name="connsiteY4" fmla="*/ 706211 h 901295"/>
              <a:gd name="connsiteX5" fmla="*/ 1090994 w 2383837"/>
              <a:gd name="connsiteY5" fmla="*/ 798955 h 901295"/>
              <a:gd name="connsiteX6" fmla="*/ 822087 w 2383837"/>
              <a:gd name="connsiteY6" fmla="*/ 901295 h 901295"/>
              <a:gd name="connsiteX0" fmla="*/ 822087 w 1945269"/>
              <a:gd name="connsiteY0" fmla="*/ 901295 h 901295"/>
              <a:gd name="connsiteX1" fmla="*/ 752093 w 1945269"/>
              <a:gd name="connsiteY1" fmla="*/ 751161 h 901295"/>
              <a:gd name="connsiteX2" fmla="*/ 708068 w 1945269"/>
              <a:gd name="connsiteY2" fmla="*/ 154212 h 901295"/>
              <a:gd name="connsiteX3" fmla="*/ 1479287 w 1945269"/>
              <a:gd name="connsiteY3" fmla="*/ 26668 h 901295"/>
              <a:gd name="connsiteX4" fmla="*/ 1788188 w 1945269"/>
              <a:gd name="connsiteY4" fmla="*/ 226220 h 901295"/>
              <a:gd name="connsiteX5" fmla="*/ 1823334 w 1945269"/>
              <a:gd name="connsiteY5" fmla="*/ 706211 h 901295"/>
              <a:gd name="connsiteX6" fmla="*/ 1090994 w 1945269"/>
              <a:gd name="connsiteY6" fmla="*/ 798955 h 901295"/>
              <a:gd name="connsiteX7" fmla="*/ 822087 w 1945269"/>
              <a:gd name="connsiteY7" fmla="*/ 901295 h 901295"/>
              <a:gd name="connsiteX0" fmla="*/ 337380 w 1460562"/>
              <a:gd name="connsiteY0" fmla="*/ 901295 h 901295"/>
              <a:gd name="connsiteX1" fmla="*/ 267386 w 1460562"/>
              <a:gd name="connsiteY1" fmla="*/ 751161 h 901295"/>
              <a:gd name="connsiteX2" fmla="*/ 7337 w 1460562"/>
              <a:gd name="connsiteY2" fmla="*/ 658268 h 901295"/>
              <a:gd name="connsiteX3" fmla="*/ 223361 w 1460562"/>
              <a:gd name="connsiteY3" fmla="*/ 154212 h 901295"/>
              <a:gd name="connsiteX4" fmla="*/ 994580 w 1460562"/>
              <a:gd name="connsiteY4" fmla="*/ 26668 h 901295"/>
              <a:gd name="connsiteX5" fmla="*/ 1303481 w 1460562"/>
              <a:gd name="connsiteY5" fmla="*/ 226220 h 901295"/>
              <a:gd name="connsiteX6" fmla="*/ 1338627 w 1460562"/>
              <a:gd name="connsiteY6" fmla="*/ 706211 h 901295"/>
              <a:gd name="connsiteX7" fmla="*/ 606287 w 1460562"/>
              <a:gd name="connsiteY7" fmla="*/ 798955 h 901295"/>
              <a:gd name="connsiteX8" fmla="*/ 337380 w 1460562"/>
              <a:gd name="connsiteY8" fmla="*/ 901295 h 901295"/>
              <a:gd name="connsiteX0" fmla="*/ 510064 w 1633246"/>
              <a:gd name="connsiteY0" fmla="*/ 901295 h 901295"/>
              <a:gd name="connsiteX1" fmla="*/ 440070 w 1633246"/>
              <a:gd name="connsiteY1" fmla="*/ 751161 h 901295"/>
              <a:gd name="connsiteX2" fmla="*/ 180021 w 1633246"/>
              <a:gd name="connsiteY2" fmla="*/ 658268 h 901295"/>
              <a:gd name="connsiteX3" fmla="*/ 36004 w 1633246"/>
              <a:gd name="connsiteY3" fmla="*/ 226220 h 901295"/>
              <a:gd name="connsiteX4" fmla="*/ 396045 w 1633246"/>
              <a:gd name="connsiteY4" fmla="*/ 154212 h 901295"/>
              <a:gd name="connsiteX5" fmla="*/ 1167264 w 1633246"/>
              <a:gd name="connsiteY5" fmla="*/ 26668 h 901295"/>
              <a:gd name="connsiteX6" fmla="*/ 1476165 w 1633246"/>
              <a:gd name="connsiteY6" fmla="*/ 226220 h 901295"/>
              <a:gd name="connsiteX7" fmla="*/ 1511311 w 1633246"/>
              <a:gd name="connsiteY7" fmla="*/ 706211 h 901295"/>
              <a:gd name="connsiteX8" fmla="*/ 778971 w 1633246"/>
              <a:gd name="connsiteY8" fmla="*/ 798955 h 901295"/>
              <a:gd name="connsiteX9" fmla="*/ 510064 w 1633246"/>
              <a:gd name="connsiteY9" fmla="*/ 901295 h 901295"/>
              <a:gd name="connsiteX0" fmla="*/ 324036 w 1633246"/>
              <a:gd name="connsiteY0" fmla="*/ 1090316 h 1090316"/>
              <a:gd name="connsiteX1" fmla="*/ 440070 w 1633246"/>
              <a:gd name="connsiteY1" fmla="*/ 751161 h 1090316"/>
              <a:gd name="connsiteX2" fmla="*/ 180021 w 1633246"/>
              <a:gd name="connsiteY2" fmla="*/ 658268 h 1090316"/>
              <a:gd name="connsiteX3" fmla="*/ 36004 w 1633246"/>
              <a:gd name="connsiteY3" fmla="*/ 226220 h 1090316"/>
              <a:gd name="connsiteX4" fmla="*/ 396045 w 1633246"/>
              <a:gd name="connsiteY4" fmla="*/ 154212 h 1090316"/>
              <a:gd name="connsiteX5" fmla="*/ 1167264 w 1633246"/>
              <a:gd name="connsiteY5" fmla="*/ 26668 h 1090316"/>
              <a:gd name="connsiteX6" fmla="*/ 1476165 w 1633246"/>
              <a:gd name="connsiteY6" fmla="*/ 226220 h 1090316"/>
              <a:gd name="connsiteX7" fmla="*/ 1511311 w 1633246"/>
              <a:gd name="connsiteY7" fmla="*/ 706211 h 1090316"/>
              <a:gd name="connsiteX8" fmla="*/ 778971 w 1633246"/>
              <a:gd name="connsiteY8" fmla="*/ 798955 h 1090316"/>
              <a:gd name="connsiteX9" fmla="*/ 324036 w 1633246"/>
              <a:gd name="connsiteY9" fmla="*/ 1090316 h 1090316"/>
              <a:gd name="connsiteX0" fmla="*/ 324036 w 1633246"/>
              <a:gd name="connsiteY0" fmla="*/ 1173386 h 1173386"/>
              <a:gd name="connsiteX1" fmla="*/ 440070 w 1633246"/>
              <a:gd name="connsiteY1" fmla="*/ 834231 h 1173386"/>
              <a:gd name="connsiteX2" fmla="*/ 180021 w 1633246"/>
              <a:gd name="connsiteY2" fmla="*/ 741338 h 1173386"/>
              <a:gd name="connsiteX3" fmla="*/ 36004 w 1633246"/>
              <a:gd name="connsiteY3" fmla="*/ 309290 h 1173386"/>
              <a:gd name="connsiteX4" fmla="*/ 396045 w 1633246"/>
              <a:gd name="connsiteY4" fmla="*/ 237282 h 1173386"/>
              <a:gd name="connsiteX5" fmla="*/ 828092 w 1633246"/>
              <a:gd name="connsiteY5" fmla="*/ 21257 h 1173386"/>
              <a:gd name="connsiteX6" fmla="*/ 1167264 w 1633246"/>
              <a:gd name="connsiteY6" fmla="*/ 109738 h 1173386"/>
              <a:gd name="connsiteX7" fmla="*/ 1476165 w 1633246"/>
              <a:gd name="connsiteY7" fmla="*/ 309290 h 1173386"/>
              <a:gd name="connsiteX8" fmla="*/ 1511311 w 1633246"/>
              <a:gd name="connsiteY8" fmla="*/ 789281 h 1173386"/>
              <a:gd name="connsiteX9" fmla="*/ 778971 w 1633246"/>
              <a:gd name="connsiteY9" fmla="*/ 882025 h 1173386"/>
              <a:gd name="connsiteX10" fmla="*/ 324036 w 1633246"/>
              <a:gd name="connsiteY10" fmla="*/ 1173386 h 1173386"/>
              <a:gd name="connsiteX0" fmla="*/ 1152128 w 1633246"/>
              <a:gd name="connsiteY0" fmla="*/ 1268760 h 1268760"/>
              <a:gd name="connsiteX1" fmla="*/ 440070 w 1633246"/>
              <a:gd name="connsiteY1" fmla="*/ 834231 h 1268760"/>
              <a:gd name="connsiteX2" fmla="*/ 180021 w 1633246"/>
              <a:gd name="connsiteY2" fmla="*/ 741338 h 1268760"/>
              <a:gd name="connsiteX3" fmla="*/ 36004 w 1633246"/>
              <a:gd name="connsiteY3" fmla="*/ 309290 h 1268760"/>
              <a:gd name="connsiteX4" fmla="*/ 396045 w 1633246"/>
              <a:gd name="connsiteY4" fmla="*/ 237282 h 1268760"/>
              <a:gd name="connsiteX5" fmla="*/ 828092 w 1633246"/>
              <a:gd name="connsiteY5" fmla="*/ 21257 h 1268760"/>
              <a:gd name="connsiteX6" fmla="*/ 1167264 w 1633246"/>
              <a:gd name="connsiteY6" fmla="*/ 109738 h 1268760"/>
              <a:gd name="connsiteX7" fmla="*/ 1476165 w 1633246"/>
              <a:gd name="connsiteY7" fmla="*/ 309290 h 1268760"/>
              <a:gd name="connsiteX8" fmla="*/ 1511311 w 1633246"/>
              <a:gd name="connsiteY8" fmla="*/ 789281 h 1268760"/>
              <a:gd name="connsiteX9" fmla="*/ 778971 w 1633246"/>
              <a:gd name="connsiteY9" fmla="*/ 882025 h 1268760"/>
              <a:gd name="connsiteX10" fmla="*/ 1152128 w 1633246"/>
              <a:gd name="connsiteY10" fmla="*/ 1268760 h 126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3246" h="1268760">
                <a:moveTo>
                  <a:pt x="1152128" y="1268760"/>
                </a:moveTo>
                <a:lnTo>
                  <a:pt x="440070" y="834231"/>
                </a:lnTo>
                <a:cubicBezTo>
                  <a:pt x="365284" y="786546"/>
                  <a:pt x="187358" y="840829"/>
                  <a:pt x="180021" y="741338"/>
                </a:cubicBezTo>
                <a:cubicBezTo>
                  <a:pt x="147092" y="676981"/>
                  <a:pt x="0" y="393299"/>
                  <a:pt x="36004" y="309290"/>
                </a:cubicBezTo>
                <a:cubicBezTo>
                  <a:pt x="72008" y="225281"/>
                  <a:pt x="264030" y="285288"/>
                  <a:pt x="396045" y="237282"/>
                </a:cubicBezTo>
                <a:cubicBezTo>
                  <a:pt x="528060" y="189276"/>
                  <a:pt x="699556" y="42514"/>
                  <a:pt x="828092" y="21257"/>
                </a:cubicBezTo>
                <a:cubicBezTo>
                  <a:pt x="956629" y="0"/>
                  <a:pt x="1062295" y="81113"/>
                  <a:pt x="1167264" y="109738"/>
                </a:cubicBezTo>
                <a:cubicBezTo>
                  <a:pt x="1353020" y="103178"/>
                  <a:pt x="1418824" y="196033"/>
                  <a:pt x="1476165" y="309290"/>
                </a:cubicBezTo>
                <a:cubicBezTo>
                  <a:pt x="1533506" y="422547"/>
                  <a:pt x="1633246" y="675264"/>
                  <a:pt x="1511311" y="789281"/>
                </a:cubicBezTo>
                <a:cubicBezTo>
                  <a:pt x="1309516" y="862878"/>
                  <a:pt x="1043157" y="896610"/>
                  <a:pt x="778971" y="882025"/>
                </a:cubicBezTo>
                <a:lnTo>
                  <a:pt x="1152128" y="126876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Сновидение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олилиния 8"/>
          <p:cNvSpPr/>
          <p:nvPr/>
        </p:nvSpPr>
        <p:spPr>
          <a:xfrm>
            <a:off x="5580112" y="0"/>
            <a:ext cx="1553316" cy="1196752"/>
          </a:xfrm>
          <a:custGeom>
            <a:avLst/>
            <a:gdLst>
              <a:gd name="connsiteX0" fmla="*/ 546067 w 1872208"/>
              <a:gd name="connsiteY0" fmla="*/ 891099 h 792088"/>
              <a:gd name="connsiteX1" fmla="*/ 476073 w 1872208"/>
              <a:gd name="connsiteY1" fmla="*/ 740965 h 792088"/>
              <a:gd name="connsiteX2" fmla="*/ 561986 w 1872208"/>
              <a:gd name="connsiteY2" fmla="*/ 33004 h 792088"/>
              <a:gd name="connsiteX3" fmla="*/ 1203267 w 1872208"/>
              <a:gd name="connsiteY3" fmla="*/ 16472 h 792088"/>
              <a:gd name="connsiteX4" fmla="*/ 1547314 w 1872208"/>
              <a:gd name="connsiteY4" fmla="*/ 696015 h 792088"/>
              <a:gd name="connsiteX5" fmla="*/ 814974 w 1872208"/>
              <a:gd name="connsiteY5" fmla="*/ 788759 h 792088"/>
              <a:gd name="connsiteX6" fmla="*/ 546067 w 1872208"/>
              <a:gd name="connsiteY6" fmla="*/ 891099 h 792088"/>
              <a:gd name="connsiteX0" fmla="*/ 822087 w 2383837"/>
              <a:gd name="connsiteY0" fmla="*/ 901295 h 901295"/>
              <a:gd name="connsiteX1" fmla="*/ 752093 w 2383837"/>
              <a:gd name="connsiteY1" fmla="*/ 751161 h 901295"/>
              <a:gd name="connsiteX2" fmla="*/ 708068 w 2383837"/>
              <a:gd name="connsiteY2" fmla="*/ 154212 h 901295"/>
              <a:gd name="connsiteX3" fmla="*/ 1479287 w 2383837"/>
              <a:gd name="connsiteY3" fmla="*/ 26668 h 901295"/>
              <a:gd name="connsiteX4" fmla="*/ 1823334 w 2383837"/>
              <a:gd name="connsiteY4" fmla="*/ 706211 h 901295"/>
              <a:gd name="connsiteX5" fmla="*/ 1090994 w 2383837"/>
              <a:gd name="connsiteY5" fmla="*/ 798955 h 901295"/>
              <a:gd name="connsiteX6" fmla="*/ 822087 w 2383837"/>
              <a:gd name="connsiteY6" fmla="*/ 901295 h 901295"/>
              <a:gd name="connsiteX0" fmla="*/ 822087 w 1945269"/>
              <a:gd name="connsiteY0" fmla="*/ 901295 h 901295"/>
              <a:gd name="connsiteX1" fmla="*/ 752093 w 1945269"/>
              <a:gd name="connsiteY1" fmla="*/ 751161 h 901295"/>
              <a:gd name="connsiteX2" fmla="*/ 708068 w 1945269"/>
              <a:gd name="connsiteY2" fmla="*/ 154212 h 901295"/>
              <a:gd name="connsiteX3" fmla="*/ 1479287 w 1945269"/>
              <a:gd name="connsiteY3" fmla="*/ 26668 h 901295"/>
              <a:gd name="connsiteX4" fmla="*/ 1788188 w 1945269"/>
              <a:gd name="connsiteY4" fmla="*/ 226220 h 901295"/>
              <a:gd name="connsiteX5" fmla="*/ 1823334 w 1945269"/>
              <a:gd name="connsiteY5" fmla="*/ 706211 h 901295"/>
              <a:gd name="connsiteX6" fmla="*/ 1090994 w 1945269"/>
              <a:gd name="connsiteY6" fmla="*/ 798955 h 901295"/>
              <a:gd name="connsiteX7" fmla="*/ 822087 w 1945269"/>
              <a:gd name="connsiteY7" fmla="*/ 901295 h 901295"/>
              <a:gd name="connsiteX0" fmla="*/ 337380 w 1460562"/>
              <a:gd name="connsiteY0" fmla="*/ 901295 h 901295"/>
              <a:gd name="connsiteX1" fmla="*/ 267386 w 1460562"/>
              <a:gd name="connsiteY1" fmla="*/ 751161 h 901295"/>
              <a:gd name="connsiteX2" fmla="*/ 7337 w 1460562"/>
              <a:gd name="connsiteY2" fmla="*/ 658268 h 901295"/>
              <a:gd name="connsiteX3" fmla="*/ 223361 w 1460562"/>
              <a:gd name="connsiteY3" fmla="*/ 154212 h 901295"/>
              <a:gd name="connsiteX4" fmla="*/ 994580 w 1460562"/>
              <a:gd name="connsiteY4" fmla="*/ 26668 h 901295"/>
              <a:gd name="connsiteX5" fmla="*/ 1303481 w 1460562"/>
              <a:gd name="connsiteY5" fmla="*/ 226220 h 901295"/>
              <a:gd name="connsiteX6" fmla="*/ 1338627 w 1460562"/>
              <a:gd name="connsiteY6" fmla="*/ 706211 h 901295"/>
              <a:gd name="connsiteX7" fmla="*/ 606287 w 1460562"/>
              <a:gd name="connsiteY7" fmla="*/ 798955 h 901295"/>
              <a:gd name="connsiteX8" fmla="*/ 337380 w 1460562"/>
              <a:gd name="connsiteY8" fmla="*/ 901295 h 901295"/>
              <a:gd name="connsiteX0" fmla="*/ 510064 w 1633246"/>
              <a:gd name="connsiteY0" fmla="*/ 901295 h 901295"/>
              <a:gd name="connsiteX1" fmla="*/ 440070 w 1633246"/>
              <a:gd name="connsiteY1" fmla="*/ 751161 h 901295"/>
              <a:gd name="connsiteX2" fmla="*/ 180021 w 1633246"/>
              <a:gd name="connsiteY2" fmla="*/ 658268 h 901295"/>
              <a:gd name="connsiteX3" fmla="*/ 36004 w 1633246"/>
              <a:gd name="connsiteY3" fmla="*/ 226220 h 901295"/>
              <a:gd name="connsiteX4" fmla="*/ 396045 w 1633246"/>
              <a:gd name="connsiteY4" fmla="*/ 154212 h 901295"/>
              <a:gd name="connsiteX5" fmla="*/ 1167264 w 1633246"/>
              <a:gd name="connsiteY5" fmla="*/ 26668 h 901295"/>
              <a:gd name="connsiteX6" fmla="*/ 1476165 w 1633246"/>
              <a:gd name="connsiteY6" fmla="*/ 226220 h 901295"/>
              <a:gd name="connsiteX7" fmla="*/ 1511311 w 1633246"/>
              <a:gd name="connsiteY7" fmla="*/ 706211 h 901295"/>
              <a:gd name="connsiteX8" fmla="*/ 778971 w 1633246"/>
              <a:gd name="connsiteY8" fmla="*/ 798955 h 901295"/>
              <a:gd name="connsiteX9" fmla="*/ 510064 w 1633246"/>
              <a:gd name="connsiteY9" fmla="*/ 901295 h 901295"/>
              <a:gd name="connsiteX0" fmla="*/ 324036 w 1633246"/>
              <a:gd name="connsiteY0" fmla="*/ 1090316 h 1090316"/>
              <a:gd name="connsiteX1" fmla="*/ 440070 w 1633246"/>
              <a:gd name="connsiteY1" fmla="*/ 751161 h 1090316"/>
              <a:gd name="connsiteX2" fmla="*/ 180021 w 1633246"/>
              <a:gd name="connsiteY2" fmla="*/ 658268 h 1090316"/>
              <a:gd name="connsiteX3" fmla="*/ 36004 w 1633246"/>
              <a:gd name="connsiteY3" fmla="*/ 226220 h 1090316"/>
              <a:gd name="connsiteX4" fmla="*/ 396045 w 1633246"/>
              <a:gd name="connsiteY4" fmla="*/ 154212 h 1090316"/>
              <a:gd name="connsiteX5" fmla="*/ 1167264 w 1633246"/>
              <a:gd name="connsiteY5" fmla="*/ 26668 h 1090316"/>
              <a:gd name="connsiteX6" fmla="*/ 1476165 w 1633246"/>
              <a:gd name="connsiteY6" fmla="*/ 226220 h 1090316"/>
              <a:gd name="connsiteX7" fmla="*/ 1511311 w 1633246"/>
              <a:gd name="connsiteY7" fmla="*/ 706211 h 1090316"/>
              <a:gd name="connsiteX8" fmla="*/ 778971 w 1633246"/>
              <a:gd name="connsiteY8" fmla="*/ 798955 h 1090316"/>
              <a:gd name="connsiteX9" fmla="*/ 324036 w 1633246"/>
              <a:gd name="connsiteY9" fmla="*/ 1090316 h 1090316"/>
              <a:gd name="connsiteX0" fmla="*/ 324036 w 1633246"/>
              <a:gd name="connsiteY0" fmla="*/ 1173386 h 1173386"/>
              <a:gd name="connsiteX1" fmla="*/ 440070 w 1633246"/>
              <a:gd name="connsiteY1" fmla="*/ 834231 h 1173386"/>
              <a:gd name="connsiteX2" fmla="*/ 180021 w 1633246"/>
              <a:gd name="connsiteY2" fmla="*/ 741338 h 1173386"/>
              <a:gd name="connsiteX3" fmla="*/ 36004 w 1633246"/>
              <a:gd name="connsiteY3" fmla="*/ 309290 h 1173386"/>
              <a:gd name="connsiteX4" fmla="*/ 396045 w 1633246"/>
              <a:gd name="connsiteY4" fmla="*/ 237282 h 1173386"/>
              <a:gd name="connsiteX5" fmla="*/ 828092 w 1633246"/>
              <a:gd name="connsiteY5" fmla="*/ 21257 h 1173386"/>
              <a:gd name="connsiteX6" fmla="*/ 1167264 w 1633246"/>
              <a:gd name="connsiteY6" fmla="*/ 109738 h 1173386"/>
              <a:gd name="connsiteX7" fmla="*/ 1476165 w 1633246"/>
              <a:gd name="connsiteY7" fmla="*/ 309290 h 1173386"/>
              <a:gd name="connsiteX8" fmla="*/ 1511311 w 1633246"/>
              <a:gd name="connsiteY8" fmla="*/ 789281 h 1173386"/>
              <a:gd name="connsiteX9" fmla="*/ 778971 w 1633246"/>
              <a:gd name="connsiteY9" fmla="*/ 882025 h 1173386"/>
              <a:gd name="connsiteX10" fmla="*/ 324036 w 1633246"/>
              <a:gd name="connsiteY10" fmla="*/ 1173386 h 1173386"/>
              <a:gd name="connsiteX0" fmla="*/ 1368152 w 1633246"/>
              <a:gd name="connsiteY0" fmla="*/ 1268760 h 1268760"/>
              <a:gd name="connsiteX1" fmla="*/ 440070 w 1633246"/>
              <a:gd name="connsiteY1" fmla="*/ 834231 h 1268760"/>
              <a:gd name="connsiteX2" fmla="*/ 180021 w 1633246"/>
              <a:gd name="connsiteY2" fmla="*/ 741338 h 1268760"/>
              <a:gd name="connsiteX3" fmla="*/ 36004 w 1633246"/>
              <a:gd name="connsiteY3" fmla="*/ 309290 h 1268760"/>
              <a:gd name="connsiteX4" fmla="*/ 396045 w 1633246"/>
              <a:gd name="connsiteY4" fmla="*/ 237282 h 1268760"/>
              <a:gd name="connsiteX5" fmla="*/ 828092 w 1633246"/>
              <a:gd name="connsiteY5" fmla="*/ 21257 h 1268760"/>
              <a:gd name="connsiteX6" fmla="*/ 1167264 w 1633246"/>
              <a:gd name="connsiteY6" fmla="*/ 109738 h 1268760"/>
              <a:gd name="connsiteX7" fmla="*/ 1476165 w 1633246"/>
              <a:gd name="connsiteY7" fmla="*/ 309290 h 1268760"/>
              <a:gd name="connsiteX8" fmla="*/ 1511311 w 1633246"/>
              <a:gd name="connsiteY8" fmla="*/ 789281 h 1268760"/>
              <a:gd name="connsiteX9" fmla="*/ 778971 w 1633246"/>
              <a:gd name="connsiteY9" fmla="*/ 882025 h 1268760"/>
              <a:gd name="connsiteX10" fmla="*/ 1368152 w 1633246"/>
              <a:gd name="connsiteY10" fmla="*/ 1268760 h 1268760"/>
              <a:gd name="connsiteX0" fmla="*/ 1368152 w 1565317"/>
              <a:gd name="connsiteY0" fmla="*/ 1268760 h 1268760"/>
              <a:gd name="connsiteX1" fmla="*/ 440070 w 1565317"/>
              <a:gd name="connsiteY1" fmla="*/ 834231 h 1268760"/>
              <a:gd name="connsiteX2" fmla="*/ 180021 w 1565317"/>
              <a:gd name="connsiteY2" fmla="*/ 741338 h 1268760"/>
              <a:gd name="connsiteX3" fmla="*/ 36004 w 1565317"/>
              <a:gd name="connsiteY3" fmla="*/ 309290 h 1268760"/>
              <a:gd name="connsiteX4" fmla="*/ 396045 w 1565317"/>
              <a:gd name="connsiteY4" fmla="*/ 237282 h 1268760"/>
              <a:gd name="connsiteX5" fmla="*/ 828092 w 1565317"/>
              <a:gd name="connsiteY5" fmla="*/ 21257 h 1268760"/>
              <a:gd name="connsiteX6" fmla="*/ 1167264 w 1565317"/>
              <a:gd name="connsiteY6" fmla="*/ 109738 h 1268760"/>
              <a:gd name="connsiteX7" fmla="*/ 1476165 w 1565317"/>
              <a:gd name="connsiteY7" fmla="*/ 309290 h 1268760"/>
              <a:gd name="connsiteX8" fmla="*/ 1511311 w 1565317"/>
              <a:gd name="connsiteY8" fmla="*/ 789281 h 1268760"/>
              <a:gd name="connsiteX9" fmla="*/ 1152128 w 1565317"/>
              <a:gd name="connsiteY9" fmla="*/ 764704 h 1268760"/>
              <a:gd name="connsiteX10" fmla="*/ 778971 w 1565317"/>
              <a:gd name="connsiteY10" fmla="*/ 882025 h 1268760"/>
              <a:gd name="connsiteX11" fmla="*/ 1368152 w 1565317"/>
              <a:gd name="connsiteY11" fmla="*/ 1268760 h 1268760"/>
              <a:gd name="connsiteX0" fmla="*/ 1368152 w 1553316"/>
              <a:gd name="connsiteY0" fmla="*/ 1268760 h 1268760"/>
              <a:gd name="connsiteX1" fmla="*/ 440070 w 1553316"/>
              <a:gd name="connsiteY1" fmla="*/ 834231 h 1268760"/>
              <a:gd name="connsiteX2" fmla="*/ 180021 w 1553316"/>
              <a:gd name="connsiteY2" fmla="*/ 741338 h 1268760"/>
              <a:gd name="connsiteX3" fmla="*/ 36004 w 1553316"/>
              <a:gd name="connsiteY3" fmla="*/ 309290 h 1268760"/>
              <a:gd name="connsiteX4" fmla="*/ 396045 w 1553316"/>
              <a:gd name="connsiteY4" fmla="*/ 237282 h 1268760"/>
              <a:gd name="connsiteX5" fmla="*/ 828092 w 1553316"/>
              <a:gd name="connsiteY5" fmla="*/ 21257 h 1268760"/>
              <a:gd name="connsiteX6" fmla="*/ 1167264 w 1553316"/>
              <a:gd name="connsiteY6" fmla="*/ 109738 h 1268760"/>
              <a:gd name="connsiteX7" fmla="*/ 1476165 w 1553316"/>
              <a:gd name="connsiteY7" fmla="*/ 309290 h 1268760"/>
              <a:gd name="connsiteX8" fmla="*/ 1511311 w 1553316"/>
              <a:gd name="connsiteY8" fmla="*/ 789281 h 1268760"/>
              <a:gd name="connsiteX9" fmla="*/ 1224137 w 1553316"/>
              <a:gd name="connsiteY9" fmla="*/ 836712 h 1268760"/>
              <a:gd name="connsiteX10" fmla="*/ 778971 w 1553316"/>
              <a:gd name="connsiteY10" fmla="*/ 882025 h 1268760"/>
              <a:gd name="connsiteX11" fmla="*/ 1368152 w 1553316"/>
              <a:gd name="connsiteY11" fmla="*/ 1268760 h 1268760"/>
              <a:gd name="connsiteX0" fmla="*/ 1368152 w 1553316"/>
              <a:gd name="connsiteY0" fmla="*/ 1268760 h 1268760"/>
              <a:gd name="connsiteX1" fmla="*/ 440070 w 1553316"/>
              <a:gd name="connsiteY1" fmla="*/ 834231 h 1268760"/>
              <a:gd name="connsiteX2" fmla="*/ 180021 w 1553316"/>
              <a:gd name="connsiteY2" fmla="*/ 741338 h 1268760"/>
              <a:gd name="connsiteX3" fmla="*/ 36004 w 1553316"/>
              <a:gd name="connsiteY3" fmla="*/ 309290 h 1268760"/>
              <a:gd name="connsiteX4" fmla="*/ 396045 w 1553316"/>
              <a:gd name="connsiteY4" fmla="*/ 237282 h 1268760"/>
              <a:gd name="connsiteX5" fmla="*/ 828092 w 1553316"/>
              <a:gd name="connsiteY5" fmla="*/ 21257 h 1268760"/>
              <a:gd name="connsiteX6" fmla="*/ 1167264 w 1553316"/>
              <a:gd name="connsiteY6" fmla="*/ 109738 h 1268760"/>
              <a:gd name="connsiteX7" fmla="*/ 1476165 w 1553316"/>
              <a:gd name="connsiteY7" fmla="*/ 309290 h 1268760"/>
              <a:gd name="connsiteX8" fmla="*/ 1511311 w 1553316"/>
              <a:gd name="connsiteY8" fmla="*/ 789281 h 1268760"/>
              <a:gd name="connsiteX9" fmla="*/ 1224137 w 1553316"/>
              <a:gd name="connsiteY9" fmla="*/ 836712 h 1268760"/>
              <a:gd name="connsiteX10" fmla="*/ 936104 w 1553316"/>
              <a:gd name="connsiteY10" fmla="*/ 908720 h 1268760"/>
              <a:gd name="connsiteX11" fmla="*/ 1368152 w 1553316"/>
              <a:gd name="connsiteY11" fmla="*/ 1268760 h 1268760"/>
              <a:gd name="connsiteX0" fmla="*/ 1368152 w 1553316"/>
              <a:gd name="connsiteY0" fmla="*/ 1268760 h 1268760"/>
              <a:gd name="connsiteX1" fmla="*/ 440070 w 1553316"/>
              <a:gd name="connsiteY1" fmla="*/ 834231 h 1268760"/>
              <a:gd name="connsiteX2" fmla="*/ 180021 w 1553316"/>
              <a:gd name="connsiteY2" fmla="*/ 741338 h 1268760"/>
              <a:gd name="connsiteX3" fmla="*/ 36004 w 1553316"/>
              <a:gd name="connsiteY3" fmla="*/ 309290 h 1268760"/>
              <a:gd name="connsiteX4" fmla="*/ 396045 w 1553316"/>
              <a:gd name="connsiteY4" fmla="*/ 237282 h 1268760"/>
              <a:gd name="connsiteX5" fmla="*/ 828092 w 1553316"/>
              <a:gd name="connsiteY5" fmla="*/ 21257 h 1268760"/>
              <a:gd name="connsiteX6" fmla="*/ 1167264 w 1553316"/>
              <a:gd name="connsiteY6" fmla="*/ 109738 h 1268760"/>
              <a:gd name="connsiteX7" fmla="*/ 1476165 w 1553316"/>
              <a:gd name="connsiteY7" fmla="*/ 309290 h 1268760"/>
              <a:gd name="connsiteX8" fmla="*/ 1511311 w 1553316"/>
              <a:gd name="connsiteY8" fmla="*/ 789281 h 1268760"/>
              <a:gd name="connsiteX9" fmla="*/ 1224136 w 1553316"/>
              <a:gd name="connsiteY9" fmla="*/ 908720 h 1268760"/>
              <a:gd name="connsiteX10" fmla="*/ 936104 w 1553316"/>
              <a:gd name="connsiteY10" fmla="*/ 908720 h 1268760"/>
              <a:gd name="connsiteX11" fmla="*/ 1368152 w 1553316"/>
              <a:gd name="connsiteY11" fmla="*/ 1268760 h 1268760"/>
              <a:gd name="connsiteX0" fmla="*/ 288032 w 1553316"/>
              <a:gd name="connsiteY0" fmla="*/ 1196752 h 1196752"/>
              <a:gd name="connsiteX1" fmla="*/ 440070 w 1553316"/>
              <a:gd name="connsiteY1" fmla="*/ 834231 h 1196752"/>
              <a:gd name="connsiteX2" fmla="*/ 180021 w 1553316"/>
              <a:gd name="connsiteY2" fmla="*/ 741338 h 1196752"/>
              <a:gd name="connsiteX3" fmla="*/ 36004 w 1553316"/>
              <a:gd name="connsiteY3" fmla="*/ 309290 h 1196752"/>
              <a:gd name="connsiteX4" fmla="*/ 396045 w 1553316"/>
              <a:gd name="connsiteY4" fmla="*/ 237282 h 1196752"/>
              <a:gd name="connsiteX5" fmla="*/ 828092 w 1553316"/>
              <a:gd name="connsiteY5" fmla="*/ 21257 h 1196752"/>
              <a:gd name="connsiteX6" fmla="*/ 1167264 w 1553316"/>
              <a:gd name="connsiteY6" fmla="*/ 109738 h 1196752"/>
              <a:gd name="connsiteX7" fmla="*/ 1476165 w 1553316"/>
              <a:gd name="connsiteY7" fmla="*/ 309290 h 1196752"/>
              <a:gd name="connsiteX8" fmla="*/ 1511311 w 1553316"/>
              <a:gd name="connsiteY8" fmla="*/ 789281 h 1196752"/>
              <a:gd name="connsiteX9" fmla="*/ 1224136 w 1553316"/>
              <a:gd name="connsiteY9" fmla="*/ 908720 h 1196752"/>
              <a:gd name="connsiteX10" fmla="*/ 936104 w 1553316"/>
              <a:gd name="connsiteY10" fmla="*/ 908720 h 1196752"/>
              <a:gd name="connsiteX11" fmla="*/ 288032 w 1553316"/>
              <a:gd name="connsiteY11" fmla="*/ 1196752 h 119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3316" h="1196752">
                <a:moveTo>
                  <a:pt x="288032" y="1196752"/>
                </a:moveTo>
                <a:lnTo>
                  <a:pt x="440070" y="834231"/>
                </a:lnTo>
                <a:cubicBezTo>
                  <a:pt x="365284" y="786546"/>
                  <a:pt x="187358" y="840829"/>
                  <a:pt x="180021" y="741338"/>
                </a:cubicBezTo>
                <a:cubicBezTo>
                  <a:pt x="147092" y="676981"/>
                  <a:pt x="0" y="393299"/>
                  <a:pt x="36004" y="309290"/>
                </a:cubicBezTo>
                <a:cubicBezTo>
                  <a:pt x="72008" y="225281"/>
                  <a:pt x="264030" y="285288"/>
                  <a:pt x="396045" y="237282"/>
                </a:cubicBezTo>
                <a:cubicBezTo>
                  <a:pt x="528060" y="189276"/>
                  <a:pt x="699556" y="42514"/>
                  <a:pt x="828092" y="21257"/>
                </a:cubicBezTo>
                <a:cubicBezTo>
                  <a:pt x="956629" y="0"/>
                  <a:pt x="1062295" y="81113"/>
                  <a:pt x="1167264" y="109738"/>
                </a:cubicBezTo>
                <a:cubicBezTo>
                  <a:pt x="1353020" y="103178"/>
                  <a:pt x="1418824" y="196033"/>
                  <a:pt x="1476165" y="309290"/>
                </a:cubicBezTo>
                <a:cubicBezTo>
                  <a:pt x="1533506" y="422547"/>
                  <a:pt x="1553316" y="689376"/>
                  <a:pt x="1511311" y="789281"/>
                </a:cubicBezTo>
                <a:cubicBezTo>
                  <a:pt x="1469306" y="889186"/>
                  <a:pt x="1320004" y="888813"/>
                  <a:pt x="1224136" y="908720"/>
                </a:cubicBezTo>
                <a:cubicBezTo>
                  <a:pt x="1128268" y="928627"/>
                  <a:pt x="906047" y="843909"/>
                  <a:pt x="936104" y="908720"/>
                </a:cubicBezTo>
                <a:lnTo>
                  <a:pt x="288032" y="119675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мечта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>
            <a:off x="2825806" y="2276872"/>
            <a:ext cx="1680044" cy="1584176"/>
          </a:xfrm>
          <a:custGeom>
            <a:avLst/>
            <a:gdLst>
              <a:gd name="connsiteX0" fmla="*/ 546067 w 1872208"/>
              <a:gd name="connsiteY0" fmla="*/ 891099 h 792088"/>
              <a:gd name="connsiteX1" fmla="*/ 476073 w 1872208"/>
              <a:gd name="connsiteY1" fmla="*/ 740965 h 792088"/>
              <a:gd name="connsiteX2" fmla="*/ 561986 w 1872208"/>
              <a:gd name="connsiteY2" fmla="*/ 33004 h 792088"/>
              <a:gd name="connsiteX3" fmla="*/ 1203267 w 1872208"/>
              <a:gd name="connsiteY3" fmla="*/ 16472 h 792088"/>
              <a:gd name="connsiteX4" fmla="*/ 1547314 w 1872208"/>
              <a:gd name="connsiteY4" fmla="*/ 696015 h 792088"/>
              <a:gd name="connsiteX5" fmla="*/ 814974 w 1872208"/>
              <a:gd name="connsiteY5" fmla="*/ 788759 h 792088"/>
              <a:gd name="connsiteX6" fmla="*/ 546067 w 1872208"/>
              <a:gd name="connsiteY6" fmla="*/ 891099 h 792088"/>
              <a:gd name="connsiteX0" fmla="*/ 822087 w 2383837"/>
              <a:gd name="connsiteY0" fmla="*/ 901295 h 901295"/>
              <a:gd name="connsiteX1" fmla="*/ 752093 w 2383837"/>
              <a:gd name="connsiteY1" fmla="*/ 751161 h 901295"/>
              <a:gd name="connsiteX2" fmla="*/ 708068 w 2383837"/>
              <a:gd name="connsiteY2" fmla="*/ 154212 h 901295"/>
              <a:gd name="connsiteX3" fmla="*/ 1479287 w 2383837"/>
              <a:gd name="connsiteY3" fmla="*/ 26668 h 901295"/>
              <a:gd name="connsiteX4" fmla="*/ 1823334 w 2383837"/>
              <a:gd name="connsiteY4" fmla="*/ 706211 h 901295"/>
              <a:gd name="connsiteX5" fmla="*/ 1090994 w 2383837"/>
              <a:gd name="connsiteY5" fmla="*/ 798955 h 901295"/>
              <a:gd name="connsiteX6" fmla="*/ 822087 w 2383837"/>
              <a:gd name="connsiteY6" fmla="*/ 901295 h 901295"/>
              <a:gd name="connsiteX0" fmla="*/ 822087 w 1945269"/>
              <a:gd name="connsiteY0" fmla="*/ 901295 h 901295"/>
              <a:gd name="connsiteX1" fmla="*/ 752093 w 1945269"/>
              <a:gd name="connsiteY1" fmla="*/ 751161 h 901295"/>
              <a:gd name="connsiteX2" fmla="*/ 708068 w 1945269"/>
              <a:gd name="connsiteY2" fmla="*/ 154212 h 901295"/>
              <a:gd name="connsiteX3" fmla="*/ 1479287 w 1945269"/>
              <a:gd name="connsiteY3" fmla="*/ 26668 h 901295"/>
              <a:gd name="connsiteX4" fmla="*/ 1788188 w 1945269"/>
              <a:gd name="connsiteY4" fmla="*/ 226220 h 901295"/>
              <a:gd name="connsiteX5" fmla="*/ 1823334 w 1945269"/>
              <a:gd name="connsiteY5" fmla="*/ 706211 h 901295"/>
              <a:gd name="connsiteX6" fmla="*/ 1090994 w 1945269"/>
              <a:gd name="connsiteY6" fmla="*/ 798955 h 901295"/>
              <a:gd name="connsiteX7" fmla="*/ 822087 w 1945269"/>
              <a:gd name="connsiteY7" fmla="*/ 901295 h 901295"/>
              <a:gd name="connsiteX0" fmla="*/ 337380 w 1460562"/>
              <a:gd name="connsiteY0" fmla="*/ 901295 h 901295"/>
              <a:gd name="connsiteX1" fmla="*/ 267386 w 1460562"/>
              <a:gd name="connsiteY1" fmla="*/ 751161 h 901295"/>
              <a:gd name="connsiteX2" fmla="*/ 7337 w 1460562"/>
              <a:gd name="connsiteY2" fmla="*/ 658268 h 901295"/>
              <a:gd name="connsiteX3" fmla="*/ 223361 w 1460562"/>
              <a:gd name="connsiteY3" fmla="*/ 154212 h 901295"/>
              <a:gd name="connsiteX4" fmla="*/ 994580 w 1460562"/>
              <a:gd name="connsiteY4" fmla="*/ 26668 h 901295"/>
              <a:gd name="connsiteX5" fmla="*/ 1303481 w 1460562"/>
              <a:gd name="connsiteY5" fmla="*/ 226220 h 901295"/>
              <a:gd name="connsiteX6" fmla="*/ 1338627 w 1460562"/>
              <a:gd name="connsiteY6" fmla="*/ 706211 h 901295"/>
              <a:gd name="connsiteX7" fmla="*/ 606287 w 1460562"/>
              <a:gd name="connsiteY7" fmla="*/ 798955 h 901295"/>
              <a:gd name="connsiteX8" fmla="*/ 337380 w 1460562"/>
              <a:gd name="connsiteY8" fmla="*/ 901295 h 901295"/>
              <a:gd name="connsiteX0" fmla="*/ 510064 w 1633246"/>
              <a:gd name="connsiteY0" fmla="*/ 901295 h 901295"/>
              <a:gd name="connsiteX1" fmla="*/ 440070 w 1633246"/>
              <a:gd name="connsiteY1" fmla="*/ 751161 h 901295"/>
              <a:gd name="connsiteX2" fmla="*/ 180021 w 1633246"/>
              <a:gd name="connsiteY2" fmla="*/ 658268 h 901295"/>
              <a:gd name="connsiteX3" fmla="*/ 36004 w 1633246"/>
              <a:gd name="connsiteY3" fmla="*/ 226220 h 901295"/>
              <a:gd name="connsiteX4" fmla="*/ 396045 w 1633246"/>
              <a:gd name="connsiteY4" fmla="*/ 154212 h 901295"/>
              <a:gd name="connsiteX5" fmla="*/ 1167264 w 1633246"/>
              <a:gd name="connsiteY5" fmla="*/ 26668 h 901295"/>
              <a:gd name="connsiteX6" fmla="*/ 1476165 w 1633246"/>
              <a:gd name="connsiteY6" fmla="*/ 226220 h 901295"/>
              <a:gd name="connsiteX7" fmla="*/ 1511311 w 1633246"/>
              <a:gd name="connsiteY7" fmla="*/ 706211 h 901295"/>
              <a:gd name="connsiteX8" fmla="*/ 778971 w 1633246"/>
              <a:gd name="connsiteY8" fmla="*/ 798955 h 901295"/>
              <a:gd name="connsiteX9" fmla="*/ 510064 w 1633246"/>
              <a:gd name="connsiteY9" fmla="*/ 901295 h 901295"/>
              <a:gd name="connsiteX0" fmla="*/ 324036 w 1633246"/>
              <a:gd name="connsiteY0" fmla="*/ 1090316 h 1090316"/>
              <a:gd name="connsiteX1" fmla="*/ 440070 w 1633246"/>
              <a:gd name="connsiteY1" fmla="*/ 751161 h 1090316"/>
              <a:gd name="connsiteX2" fmla="*/ 180021 w 1633246"/>
              <a:gd name="connsiteY2" fmla="*/ 658268 h 1090316"/>
              <a:gd name="connsiteX3" fmla="*/ 36004 w 1633246"/>
              <a:gd name="connsiteY3" fmla="*/ 226220 h 1090316"/>
              <a:gd name="connsiteX4" fmla="*/ 396045 w 1633246"/>
              <a:gd name="connsiteY4" fmla="*/ 154212 h 1090316"/>
              <a:gd name="connsiteX5" fmla="*/ 1167264 w 1633246"/>
              <a:gd name="connsiteY5" fmla="*/ 26668 h 1090316"/>
              <a:gd name="connsiteX6" fmla="*/ 1476165 w 1633246"/>
              <a:gd name="connsiteY6" fmla="*/ 226220 h 1090316"/>
              <a:gd name="connsiteX7" fmla="*/ 1511311 w 1633246"/>
              <a:gd name="connsiteY7" fmla="*/ 706211 h 1090316"/>
              <a:gd name="connsiteX8" fmla="*/ 778971 w 1633246"/>
              <a:gd name="connsiteY8" fmla="*/ 798955 h 1090316"/>
              <a:gd name="connsiteX9" fmla="*/ 324036 w 1633246"/>
              <a:gd name="connsiteY9" fmla="*/ 1090316 h 1090316"/>
              <a:gd name="connsiteX0" fmla="*/ 324036 w 1633246"/>
              <a:gd name="connsiteY0" fmla="*/ 1173386 h 1173386"/>
              <a:gd name="connsiteX1" fmla="*/ 440070 w 1633246"/>
              <a:gd name="connsiteY1" fmla="*/ 834231 h 1173386"/>
              <a:gd name="connsiteX2" fmla="*/ 180021 w 1633246"/>
              <a:gd name="connsiteY2" fmla="*/ 741338 h 1173386"/>
              <a:gd name="connsiteX3" fmla="*/ 36004 w 1633246"/>
              <a:gd name="connsiteY3" fmla="*/ 309290 h 1173386"/>
              <a:gd name="connsiteX4" fmla="*/ 396045 w 1633246"/>
              <a:gd name="connsiteY4" fmla="*/ 237282 h 1173386"/>
              <a:gd name="connsiteX5" fmla="*/ 828092 w 1633246"/>
              <a:gd name="connsiteY5" fmla="*/ 21257 h 1173386"/>
              <a:gd name="connsiteX6" fmla="*/ 1167264 w 1633246"/>
              <a:gd name="connsiteY6" fmla="*/ 109738 h 1173386"/>
              <a:gd name="connsiteX7" fmla="*/ 1476165 w 1633246"/>
              <a:gd name="connsiteY7" fmla="*/ 309290 h 1173386"/>
              <a:gd name="connsiteX8" fmla="*/ 1511311 w 1633246"/>
              <a:gd name="connsiteY8" fmla="*/ 789281 h 1173386"/>
              <a:gd name="connsiteX9" fmla="*/ 778971 w 1633246"/>
              <a:gd name="connsiteY9" fmla="*/ 882025 h 1173386"/>
              <a:gd name="connsiteX10" fmla="*/ 324036 w 1633246"/>
              <a:gd name="connsiteY10" fmla="*/ 1173386 h 1173386"/>
              <a:gd name="connsiteX0" fmla="*/ 0 w 1993286"/>
              <a:gd name="connsiteY0" fmla="*/ 1152128 h 1152128"/>
              <a:gd name="connsiteX1" fmla="*/ 800110 w 1993286"/>
              <a:gd name="connsiteY1" fmla="*/ 834231 h 1152128"/>
              <a:gd name="connsiteX2" fmla="*/ 540061 w 1993286"/>
              <a:gd name="connsiteY2" fmla="*/ 741338 h 1152128"/>
              <a:gd name="connsiteX3" fmla="*/ 396044 w 1993286"/>
              <a:gd name="connsiteY3" fmla="*/ 309290 h 1152128"/>
              <a:gd name="connsiteX4" fmla="*/ 756085 w 1993286"/>
              <a:gd name="connsiteY4" fmla="*/ 237282 h 1152128"/>
              <a:gd name="connsiteX5" fmla="*/ 1188132 w 1993286"/>
              <a:gd name="connsiteY5" fmla="*/ 21257 h 1152128"/>
              <a:gd name="connsiteX6" fmla="*/ 1527304 w 1993286"/>
              <a:gd name="connsiteY6" fmla="*/ 109738 h 1152128"/>
              <a:gd name="connsiteX7" fmla="*/ 1836205 w 1993286"/>
              <a:gd name="connsiteY7" fmla="*/ 309290 h 1152128"/>
              <a:gd name="connsiteX8" fmla="*/ 1871351 w 1993286"/>
              <a:gd name="connsiteY8" fmla="*/ 789281 h 1152128"/>
              <a:gd name="connsiteX9" fmla="*/ 1139011 w 1993286"/>
              <a:gd name="connsiteY9" fmla="*/ 882025 h 1152128"/>
              <a:gd name="connsiteX10" fmla="*/ 0 w 1993286"/>
              <a:gd name="connsiteY10" fmla="*/ 1152128 h 1152128"/>
              <a:gd name="connsiteX0" fmla="*/ 0 w 1913356"/>
              <a:gd name="connsiteY0" fmla="*/ 1152128 h 1152128"/>
              <a:gd name="connsiteX1" fmla="*/ 800110 w 1913356"/>
              <a:gd name="connsiteY1" fmla="*/ 834231 h 1152128"/>
              <a:gd name="connsiteX2" fmla="*/ 540061 w 1913356"/>
              <a:gd name="connsiteY2" fmla="*/ 741338 h 1152128"/>
              <a:gd name="connsiteX3" fmla="*/ 396044 w 1913356"/>
              <a:gd name="connsiteY3" fmla="*/ 309290 h 1152128"/>
              <a:gd name="connsiteX4" fmla="*/ 756085 w 1913356"/>
              <a:gd name="connsiteY4" fmla="*/ 237282 h 1152128"/>
              <a:gd name="connsiteX5" fmla="*/ 1188132 w 1913356"/>
              <a:gd name="connsiteY5" fmla="*/ 21257 h 1152128"/>
              <a:gd name="connsiteX6" fmla="*/ 1527304 w 1913356"/>
              <a:gd name="connsiteY6" fmla="*/ 109738 h 1152128"/>
              <a:gd name="connsiteX7" fmla="*/ 1836205 w 1913356"/>
              <a:gd name="connsiteY7" fmla="*/ 309290 h 1152128"/>
              <a:gd name="connsiteX8" fmla="*/ 1871351 w 1913356"/>
              <a:gd name="connsiteY8" fmla="*/ 789281 h 1152128"/>
              <a:gd name="connsiteX9" fmla="*/ 1584176 w 1913356"/>
              <a:gd name="connsiteY9" fmla="*/ 936104 h 1152128"/>
              <a:gd name="connsiteX10" fmla="*/ 1139011 w 1913356"/>
              <a:gd name="connsiteY10" fmla="*/ 882025 h 1152128"/>
              <a:gd name="connsiteX11" fmla="*/ 0 w 1913356"/>
              <a:gd name="connsiteY11" fmla="*/ 1152128 h 1152128"/>
              <a:gd name="connsiteX0" fmla="*/ 0 w 2022082"/>
              <a:gd name="connsiteY0" fmla="*/ 1152128 h 1152128"/>
              <a:gd name="connsiteX1" fmla="*/ 800110 w 2022082"/>
              <a:gd name="connsiteY1" fmla="*/ 834231 h 1152128"/>
              <a:gd name="connsiteX2" fmla="*/ 540061 w 2022082"/>
              <a:gd name="connsiteY2" fmla="*/ 741338 h 1152128"/>
              <a:gd name="connsiteX3" fmla="*/ 396044 w 2022082"/>
              <a:gd name="connsiteY3" fmla="*/ 309290 h 1152128"/>
              <a:gd name="connsiteX4" fmla="*/ 756085 w 2022082"/>
              <a:gd name="connsiteY4" fmla="*/ 237282 h 1152128"/>
              <a:gd name="connsiteX5" fmla="*/ 1188132 w 2022082"/>
              <a:gd name="connsiteY5" fmla="*/ 21257 h 1152128"/>
              <a:gd name="connsiteX6" fmla="*/ 1527304 w 2022082"/>
              <a:gd name="connsiteY6" fmla="*/ 109738 h 1152128"/>
              <a:gd name="connsiteX7" fmla="*/ 1836205 w 2022082"/>
              <a:gd name="connsiteY7" fmla="*/ 309290 h 1152128"/>
              <a:gd name="connsiteX8" fmla="*/ 2016224 w 2022082"/>
              <a:gd name="connsiteY8" fmla="*/ 576064 h 1152128"/>
              <a:gd name="connsiteX9" fmla="*/ 1871351 w 2022082"/>
              <a:gd name="connsiteY9" fmla="*/ 789281 h 1152128"/>
              <a:gd name="connsiteX10" fmla="*/ 1584176 w 2022082"/>
              <a:gd name="connsiteY10" fmla="*/ 936104 h 1152128"/>
              <a:gd name="connsiteX11" fmla="*/ 1139011 w 2022082"/>
              <a:gd name="connsiteY11" fmla="*/ 882025 h 1152128"/>
              <a:gd name="connsiteX12" fmla="*/ 0 w 2022082"/>
              <a:gd name="connsiteY12" fmla="*/ 1152128 h 1152128"/>
              <a:gd name="connsiteX0" fmla="*/ 0 w 2022082"/>
              <a:gd name="connsiteY0" fmla="*/ 1152128 h 1152128"/>
              <a:gd name="connsiteX1" fmla="*/ 800110 w 2022082"/>
              <a:gd name="connsiteY1" fmla="*/ 834231 h 1152128"/>
              <a:gd name="connsiteX2" fmla="*/ 540061 w 2022082"/>
              <a:gd name="connsiteY2" fmla="*/ 741338 h 1152128"/>
              <a:gd name="connsiteX3" fmla="*/ 432048 w 2022082"/>
              <a:gd name="connsiteY3" fmla="*/ 648072 h 1152128"/>
              <a:gd name="connsiteX4" fmla="*/ 396044 w 2022082"/>
              <a:gd name="connsiteY4" fmla="*/ 309290 h 1152128"/>
              <a:gd name="connsiteX5" fmla="*/ 756085 w 2022082"/>
              <a:gd name="connsiteY5" fmla="*/ 237282 h 1152128"/>
              <a:gd name="connsiteX6" fmla="*/ 1188132 w 2022082"/>
              <a:gd name="connsiteY6" fmla="*/ 21257 h 1152128"/>
              <a:gd name="connsiteX7" fmla="*/ 1527304 w 2022082"/>
              <a:gd name="connsiteY7" fmla="*/ 109738 h 1152128"/>
              <a:gd name="connsiteX8" fmla="*/ 1836205 w 2022082"/>
              <a:gd name="connsiteY8" fmla="*/ 309290 h 1152128"/>
              <a:gd name="connsiteX9" fmla="*/ 2016224 w 2022082"/>
              <a:gd name="connsiteY9" fmla="*/ 576064 h 1152128"/>
              <a:gd name="connsiteX10" fmla="*/ 1871351 w 2022082"/>
              <a:gd name="connsiteY10" fmla="*/ 789281 h 1152128"/>
              <a:gd name="connsiteX11" fmla="*/ 1584176 w 2022082"/>
              <a:gd name="connsiteY11" fmla="*/ 936104 h 1152128"/>
              <a:gd name="connsiteX12" fmla="*/ 1139011 w 2022082"/>
              <a:gd name="connsiteY12" fmla="*/ 882025 h 1152128"/>
              <a:gd name="connsiteX13" fmla="*/ 0 w 2022082"/>
              <a:gd name="connsiteY13" fmla="*/ 1152128 h 1152128"/>
              <a:gd name="connsiteX0" fmla="*/ 1602178 w 1680044"/>
              <a:gd name="connsiteY0" fmla="*/ 1584176 h 1584176"/>
              <a:gd name="connsiteX1" fmla="*/ 458072 w 1680044"/>
              <a:gd name="connsiteY1" fmla="*/ 834231 h 1584176"/>
              <a:gd name="connsiteX2" fmla="*/ 198023 w 1680044"/>
              <a:gd name="connsiteY2" fmla="*/ 741338 h 1584176"/>
              <a:gd name="connsiteX3" fmla="*/ 90010 w 1680044"/>
              <a:gd name="connsiteY3" fmla="*/ 648072 h 1584176"/>
              <a:gd name="connsiteX4" fmla="*/ 54006 w 1680044"/>
              <a:gd name="connsiteY4" fmla="*/ 309290 h 1584176"/>
              <a:gd name="connsiteX5" fmla="*/ 414047 w 1680044"/>
              <a:gd name="connsiteY5" fmla="*/ 237282 h 1584176"/>
              <a:gd name="connsiteX6" fmla="*/ 846094 w 1680044"/>
              <a:gd name="connsiteY6" fmla="*/ 21257 h 1584176"/>
              <a:gd name="connsiteX7" fmla="*/ 1185266 w 1680044"/>
              <a:gd name="connsiteY7" fmla="*/ 109738 h 1584176"/>
              <a:gd name="connsiteX8" fmla="*/ 1494167 w 1680044"/>
              <a:gd name="connsiteY8" fmla="*/ 309290 h 1584176"/>
              <a:gd name="connsiteX9" fmla="*/ 1674186 w 1680044"/>
              <a:gd name="connsiteY9" fmla="*/ 576064 h 1584176"/>
              <a:gd name="connsiteX10" fmla="*/ 1529313 w 1680044"/>
              <a:gd name="connsiteY10" fmla="*/ 789281 h 1584176"/>
              <a:gd name="connsiteX11" fmla="*/ 1242138 w 1680044"/>
              <a:gd name="connsiteY11" fmla="*/ 936104 h 1584176"/>
              <a:gd name="connsiteX12" fmla="*/ 796973 w 1680044"/>
              <a:gd name="connsiteY12" fmla="*/ 882025 h 1584176"/>
              <a:gd name="connsiteX13" fmla="*/ 1602178 w 1680044"/>
              <a:gd name="connsiteY13" fmla="*/ 1584176 h 1584176"/>
              <a:gd name="connsiteX0" fmla="*/ 1602178 w 1680044"/>
              <a:gd name="connsiteY0" fmla="*/ 1584176 h 1584176"/>
              <a:gd name="connsiteX1" fmla="*/ 458072 w 1680044"/>
              <a:gd name="connsiteY1" fmla="*/ 834231 h 1584176"/>
              <a:gd name="connsiteX2" fmla="*/ 198023 w 1680044"/>
              <a:gd name="connsiteY2" fmla="*/ 741338 h 1584176"/>
              <a:gd name="connsiteX3" fmla="*/ 90010 w 1680044"/>
              <a:gd name="connsiteY3" fmla="*/ 648072 h 1584176"/>
              <a:gd name="connsiteX4" fmla="*/ 54006 w 1680044"/>
              <a:gd name="connsiteY4" fmla="*/ 309290 h 1584176"/>
              <a:gd name="connsiteX5" fmla="*/ 414047 w 1680044"/>
              <a:gd name="connsiteY5" fmla="*/ 237282 h 1584176"/>
              <a:gd name="connsiteX6" fmla="*/ 846094 w 1680044"/>
              <a:gd name="connsiteY6" fmla="*/ 21257 h 1584176"/>
              <a:gd name="connsiteX7" fmla="*/ 1185266 w 1680044"/>
              <a:gd name="connsiteY7" fmla="*/ 109738 h 1584176"/>
              <a:gd name="connsiteX8" fmla="*/ 1494167 w 1680044"/>
              <a:gd name="connsiteY8" fmla="*/ 309290 h 1584176"/>
              <a:gd name="connsiteX9" fmla="*/ 1674186 w 1680044"/>
              <a:gd name="connsiteY9" fmla="*/ 576064 h 1584176"/>
              <a:gd name="connsiteX10" fmla="*/ 1529313 w 1680044"/>
              <a:gd name="connsiteY10" fmla="*/ 789281 h 1584176"/>
              <a:gd name="connsiteX11" fmla="*/ 1242138 w 1680044"/>
              <a:gd name="connsiteY11" fmla="*/ 936104 h 1584176"/>
              <a:gd name="connsiteX12" fmla="*/ 1026114 w 1680044"/>
              <a:gd name="connsiteY12" fmla="*/ 1080120 h 1584176"/>
              <a:gd name="connsiteX13" fmla="*/ 1602178 w 1680044"/>
              <a:gd name="connsiteY13" fmla="*/ 1584176 h 1584176"/>
              <a:gd name="connsiteX0" fmla="*/ 1602178 w 1680044"/>
              <a:gd name="connsiteY0" fmla="*/ 1584176 h 1584176"/>
              <a:gd name="connsiteX1" fmla="*/ 882098 w 1680044"/>
              <a:gd name="connsiteY1" fmla="*/ 1152128 h 1584176"/>
              <a:gd name="connsiteX2" fmla="*/ 198023 w 1680044"/>
              <a:gd name="connsiteY2" fmla="*/ 741338 h 1584176"/>
              <a:gd name="connsiteX3" fmla="*/ 90010 w 1680044"/>
              <a:gd name="connsiteY3" fmla="*/ 648072 h 1584176"/>
              <a:gd name="connsiteX4" fmla="*/ 54006 w 1680044"/>
              <a:gd name="connsiteY4" fmla="*/ 309290 h 1584176"/>
              <a:gd name="connsiteX5" fmla="*/ 414047 w 1680044"/>
              <a:gd name="connsiteY5" fmla="*/ 237282 h 1584176"/>
              <a:gd name="connsiteX6" fmla="*/ 846094 w 1680044"/>
              <a:gd name="connsiteY6" fmla="*/ 21257 h 1584176"/>
              <a:gd name="connsiteX7" fmla="*/ 1185266 w 1680044"/>
              <a:gd name="connsiteY7" fmla="*/ 109738 h 1584176"/>
              <a:gd name="connsiteX8" fmla="*/ 1494167 w 1680044"/>
              <a:gd name="connsiteY8" fmla="*/ 309290 h 1584176"/>
              <a:gd name="connsiteX9" fmla="*/ 1674186 w 1680044"/>
              <a:gd name="connsiteY9" fmla="*/ 576064 h 1584176"/>
              <a:gd name="connsiteX10" fmla="*/ 1529313 w 1680044"/>
              <a:gd name="connsiteY10" fmla="*/ 789281 h 1584176"/>
              <a:gd name="connsiteX11" fmla="*/ 1242138 w 1680044"/>
              <a:gd name="connsiteY11" fmla="*/ 936104 h 1584176"/>
              <a:gd name="connsiteX12" fmla="*/ 1026114 w 1680044"/>
              <a:gd name="connsiteY12" fmla="*/ 1080120 h 1584176"/>
              <a:gd name="connsiteX13" fmla="*/ 1602178 w 1680044"/>
              <a:gd name="connsiteY13" fmla="*/ 1584176 h 1584176"/>
              <a:gd name="connsiteX0" fmla="*/ 1602178 w 1680044"/>
              <a:gd name="connsiteY0" fmla="*/ 1584176 h 1584176"/>
              <a:gd name="connsiteX1" fmla="*/ 882098 w 1680044"/>
              <a:gd name="connsiteY1" fmla="*/ 1152128 h 1584176"/>
              <a:gd name="connsiteX2" fmla="*/ 162018 w 1680044"/>
              <a:gd name="connsiteY2" fmla="*/ 1008112 h 1584176"/>
              <a:gd name="connsiteX3" fmla="*/ 198023 w 1680044"/>
              <a:gd name="connsiteY3" fmla="*/ 741338 h 1584176"/>
              <a:gd name="connsiteX4" fmla="*/ 90010 w 1680044"/>
              <a:gd name="connsiteY4" fmla="*/ 648072 h 1584176"/>
              <a:gd name="connsiteX5" fmla="*/ 54006 w 1680044"/>
              <a:gd name="connsiteY5" fmla="*/ 309290 h 1584176"/>
              <a:gd name="connsiteX6" fmla="*/ 414047 w 1680044"/>
              <a:gd name="connsiteY6" fmla="*/ 237282 h 1584176"/>
              <a:gd name="connsiteX7" fmla="*/ 846094 w 1680044"/>
              <a:gd name="connsiteY7" fmla="*/ 21257 h 1584176"/>
              <a:gd name="connsiteX8" fmla="*/ 1185266 w 1680044"/>
              <a:gd name="connsiteY8" fmla="*/ 109738 h 1584176"/>
              <a:gd name="connsiteX9" fmla="*/ 1494167 w 1680044"/>
              <a:gd name="connsiteY9" fmla="*/ 309290 h 1584176"/>
              <a:gd name="connsiteX10" fmla="*/ 1674186 w 1680044"/>
              <a:gd name="connsiteY10" fmla="*/ 576064 h 1584176"/>
              <a:gd name="connsiteX11" fmla="*/ 1529313 w 1680044"/>
              <a:gd name="connsiteY11" fmla="*/ 789281 h 1584176"/>
              <a:gd name="connsiteX12" fmla="*/ 1242138 w 1680044"/>
              <a:gd name="connsiteY12" fmla="*/ 936104 h 1584176"/>
              <a:gd name="connsiteX13" fmla="*/ 1026114 w 1680044"/>
              <a:gd name="connsiteY13" fmla="*/ 1080120 h 1584176"/>
              <a:gd name="connsiteX14" fmla="*/ 1602178 w 1680044"/>
              <a:gd name="connsiteY14" fmla="*/ 1584176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80044" h="1584176">
                <a:moveTo>
                  <a:pt x="1602178" y="1584176"/>
                </a:moveTo>
                <a:lnTo>
                  <a:pt x="882098" y="1152128"/>
                </a:lnTo>
                <a:cubicBezTo>
                  <a:pt x="693316" y="1046333"/>
                  <a:pt x="276030" y="1076577"/>
                  <a:pt x="162018" y="1008112"/>
                </a:cubicBezTo>
                <a:cubicBezTo>
                  <a:pt x="48006" y="939647"/>
                  <a:pt x="261269" y="791560"/>
                  <a:pt x="198023" y="741338"/>
                </a:cubicBezTo>
                <a:cubicBezTo>
                  <a:pt x="141764" y="690539"/>
                  <a:pt x="114013" y="720080"/>
                  <a:pt x="90010" y="648072"/>
                </a:cubicBezTo>
                <a:cubicBezTo>
                  <a:pt x="66007" y="576064"/>
                  <a:pt x="0" y="377755"/>
                  <a:pt x="54006" y="309290"/>
                </a:cubicBezTo>
                <a:cubicBezTo>
                  <a:pt x="108012" y="240825"/>
                  <a:pt x="282032" y="285288"/>
                  <a:pt x="414047" y="237282"/>
                </a:cubicBezTo>
                <a:cubicBezTo>
                  <a:pt x="546062" y="189276"/>
                  <a:pt x="717558" y="42514"/>
                  <a:pt x="846094" y="21257"/>
                </a:cubicBezTo>
                <a:cubicBezTo>
                  <a:pt x="974631" y="0"/>
                  <a:pt x="1080297" y="81113"/>
                  <a:pt x="1185266" y="109738"/>
                </a:cubicBezTo>
                <a:cubicBezTo>
                  <a:pt x="1371022" y="103178"/>
                  <a:pt x="1436826" y="196033"/>
                  <a:pt x="1494167" y="309290"/>
                </a:cubicBezTo>
                <a:cubicBezTo>
                  <a:pt x="1553935" y="389303"/>
                  <a:pt x="1668328" y="496066"/>
                  <a:pt x="1674186" y="576064"/>
                </a:cubicBezTo>
                <a:cubicBezTo>
                  <a:pt x="1680044" y="656062"/>
                  <a:pt x="1601321" y="729274"/>
                  <a:pt x="1529313" y="789281"/>
                </a:cubicBezTo>
                <a:cubicBezTo>
                  <a:pt x="1457305" y="849288"/>
                  <a:pt x="1326004" y="887631"/>
                  <a:pt x="1242138" y="936104"/>
                </a:cubicBezTo>
                <a:cubicBezTo>
                  <a:pt x="1158272" y="984577"/>
                  <a:pt x="1278610" y="1030971"/>
                  <a:pt x="1026114" y="1080120"/>
                </a:cubicBezTo>
                <a:lnTo>
                  <a:pt x="1602178" y="158417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грезы </a:t>
            </a:r>
            <a:endParaRPr lang="ru-RU" dirty="0"/>
          </a:p>
        </p:txBody>
      </p:sp>
      <p:pic>
        <p:nvPicPr>
          <p:cNvPr id="11" name="Picture 35" descr="солнце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430756">
            <a:off x="2749313" y="135410"/>
            <a:ext cx="1655763" cy="1444625"/>
          </a:xfrm>
          <a:prstGeom prst="rect">
            <a:avLst/>
          </a:prstGeom>
          <a:noFill/>
        </p:spPr>
      </p:pic>
      <p:pic>
        <p:nvPicPr>
          <p:cNvPr id="12" name="Picture 4" descr="Картинка 21 из 7108"/>
          <p:cNvPicPr>
            <a:picLocks noChangeAspect="1" noChangeArrowheads="1"/>
          </p:cNvPicPr>
          <p:nvPr/>
        </p:nvPicPr>
        <p:blipFill>
          <a:blip r:embed="rId10" cstate="print"/>
          <a:srcRect l="1818" r="6818" b="35514"/>
          <a:stretch>
            <a:fillRect/>
          </a:stretch>
        </p:blipFill>
        <p:spPr bwMode="auto">
          <a:xfrm rot="406911" flipH="1">
            <a:off x="6547531" y="4291685"/>
            <a:ext cx="2510389" cy="1606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3865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анек\Documents\мама\Мои рисунки\Фон\Bl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7ae125dcab67"/>
          <p:cNvPicPr/>
          <p:nvPr/>
        </p:nvPicPr>
        <p:blipFill>
          <a:blip r:embed="rId3" cstate="print"/>
          <a:srcRect l="31674"/>
          <a:stretch>
            <a:fillRect/>
          </a:stretch>
        </p:blipFill>
        <p:spPr bwMode="auto">
          <a:xfrm flipH="1">
            <a:off x="0" y="3571852"/>
            <a:ext cx="242886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ая прямоугольная выноска 11">
            <a:hlinkClick r:id="" action="ppaction://noaction"/>
          </p:cNvPr>
          <p:cNvSpPr/>
          <p:nvPr/>
        </p:nvSpPr>
        <p:spPr>
          <a:xfrm>
            <a:off x="1714480" y="1000108"/>
            <a:ext cx="3929090" cy="928694"/>
          </a:xfrm>
          <a:prstGeom prst="wedgeRoundRectCallout">
            <a:avLst>
              <a:gd name="adj1" fmla="val -43638"/>
              <a:gd name="adj2" fmla="val 17752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  <a:hlinkClick r:id="" action="ppaction://noaction"/>
              </a:rPr>
              <a:t>О</a:t>
            </a:r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  <a:hlinkClick r:id="" action="ppaction://noaction"/>
              </a:rPr>
              <a:t>книгах</a:t>
            </a:r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  <a:hlinkClick r:id="" action="ppaction://noaction"/>
              </a:rPr>
              <a:t>и сказках</a:t>
            </a:r>
            <a:endParaRPr lang="ru-RU" sz="3200" b="1" i="1" dirty="0">
              <a:solidFill>
                <a:srgbClr val="FF0066"/>
              </a:solidFill>
            </a:endParaRPr>
          </a:p>
        </p:txBody>
      </p:sp>
      <p:pic>
        <p:nvPicPr>
          <p:cNvPr id="11" name="Picture 4" descr="Картинка 21 из 7108"/>
          <p:cNvPicPr>
            <a:picLocks noChangeAspect="1" noChangeArrowheads="1"/>
          </p:cNvPicPr>
          <p:nvPr/>
        </p:nvPicPr>
        <p:blipFill>
          <a:blip r:embed="rId4" cstate="print"/>
          <a:srcRect l="1818" r="6818" b="35514"/>
          <a:stretch>
            <a:fillRect/>
          </a:stretch>
        </p:blipFill>
        <p:spPr bwMode="auto">
          <a:xfrm rot="406911" flipH="1">
            <a:off x="5885583" y="178959"/>
            <a:ext cx="3150392" cy="2016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кругленная прямоугольная выноска 7">
            <a:hlinkClick r:id="" action="ppaction://noaction"/>
          </p:cNvPr>
          <p:cNvSpPr/>
          <p:nvPr/>
        </p:nvSpPr>
        <p:spPr>
          <a:xfrm>
            <a:off x="3571868" y="4643446"/>
            <a:ext cx="5214974" cy="928694"/>
          </a:xfrm>
          <a:prstGeom prst="wedgeRoundRectCallout">
            <a:avLst>
              <a:gd name="adj1" fmla="val -73898"/>
              <a:gd name="adj2" fmla="val -12720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  <a:hlinkClick r:id="" action="ppaction://noaction"/>
              </a:rPr>
              <a:t>Узнай сказочного героя!</a:t>
            </a:r>
            <a:endParaRPr lang="ru-RU" sz="3200" b="1" i="1" dirty="0">
              <a:solidFill>
                <a:srgbClr val="FF0066"/>
              </a:solidFill>
            </a:endParaRPr>
          </a:p>
        </p:txBody>
      </p:sp>
      <p:sp>
        <p:nvSpPr>
          <p:cNvPr id="9" name="Управляющая кнопка: домой 8">
            <a:hlinkClick r:id="" action="ppaction://noaction" highlightClick="1"/>
          </p:cNvPr>
          <p:cNvSpPr/>
          <p:nvPr/>
        </p:nvSpPr>
        <p:spPr>
          <a:xfrm>
            <a:off x="8429620" y="5929330"/>
            <a:ext cx="714380" cy="92867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>
            <a:hlinkClick r:id="" action="ppaction://noaction"/>
          </p:cNvPr>
          <p:cNvSpPr/>
          <p:nvPr/>
        </p:nvSpPr>
        <p:spPr>
          <a:xfrm>
            <a:off x="3643306" y="2928934"/>
            <a:ext cx="5214974" cy="928694"/>
          </a:xfrm>
          <a:prstGeom prst="wedgeRoundRectCallout">
            <a:avLst>
              <a:gd name="adj1" fmla="val -72767"/>
              <a:gd name="adj2" fmla="val 1413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  <a:hlinkClick r:id="" action="ppaction://noaction"/>
              </a:rPr>
              <a:t>Узнай</a:t>
            </a:r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  <a:hlinkClick r:id="" action="ppaction://noaction"/>
              </a:rPr>
              <a:t>сказ</a:t>
            </a:r>
            <a:r>
              <a:rPr lang="ru-RU" sz="3200" b="1" i="1" u="sng" dirty="0" smtClean="0">
                <a:solidFill>
                  <a:srgbClr val="3333CC"/>
                </a:solidFill>
              </a:rPr>
              <a:t>ку</a:t>
            </a:r>
            <a:r>
              <a:rPr lang="ru-RU" sz="3200" b="1" i="1" dirty="0" smtClean="0">
                <a:solidFill>
                  <a:schemeClr val="tx2"/>
                </a:solidFill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  <a:hlinkClick r:id="" action="ppaction://noaction"/>
              </a:rPr>
              <a:t>по иллюстрации !</a:t>
            </a:r>
            <a:endParaRPr lang="ru-RU" sz="3200" b="1" i="1" dirty="0">
              <a:solidFill>
                <a:srgbClr val="FF0066"/>
              </a:solidFill>
            </a:endParaRPr>
          </a:p>
        </p:txBody>
      </p:sp>
      <p:pic>
        <p:nvPicPr>
          <p:cNvPr id="13" name="Picture 2" descr="C:\Users\санек\Documents\мама\Мои рисунки\Фон\Bl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9304" y="-114300"/>
            <a:ext cx="9296400" cy="69723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171411"/>
            <a:ext cx="8678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1129011697"/>
              </p:ext>
            </p:extLst>
          </p:nvPr>
        </p:nvGraphicFramePr>
        <p:xfrm>
          <a:off x="-129304" y="-114300"/>
          <a:ext cx="9273304" cy="697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Рисунок 13" descr="7ae125dcab67"/>
          <p:cNvPicPr/>
          <p:nvPr/>
        </p:nvPicPr>
        <p:blipFill>
          <a:blip r:embed="rId3" cstate="print"/>
          <a:srcRect l="31674"/>
          <a:stretch>
            <a:fillRect/>
          </a:stretch>
        </p:blipFill>
        <p:spPr bwMode="auto">
          <a:xfrm>
            <a:off x="6786578" y="4357694"/>
            <a:ext cx="235742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5" descr="солнце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26243">
            <a:off x="7048402" y="275016"/>
            <a:ext cx="1655763" cy="1444625"/>
          </a:xfrm>
          <a:prstGeom prst="rect">
            <a:avLst/>
          </a:prstGeom>
          <a:noFill/>
        </p:spPr>
      </p:pic>
      <p:pic>
        <p:nvPicPr>
          <p:cNvPr id="16" name="Picture 4" descr="Картинка 21 из 7108"/>
          <p:cNvPicPr>
            <a:picLocks noChangeAspect="1" noChangeArrowheads="1"/>
          </p:cNvPicPr>
          <p:nvPr/>
        </p:nvPicPr>
        <p:blipFill>
          <a:blip r:embed="rId4" cstate="print"/>
          <a:srcRect l="1818" r="6818" b="35514"/>
          <a:stretch>
            <a:fillRect/>
          </a:stretch>
        </p:blipFill>
        <p:spPr bwMode="auto">
          <a:xfrm rot="21244292">
            <a:off x="-56559" y="-184879"/>
            <a:ext cx="2367135" cy="1531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H:\д.сад\DSC01599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621" t="9060" b="-1"/>
          <a:stretch/>
        </p:blipFill>
        <p:spPr bwMode="auto">
          <a:xfrm rot="5400000">
            <a:off x="38000" y="5069652"/>
            <a:ext cx="1697969" cy="14333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7" name="Рисунок 16" descr="H:\д.сад\DSC01461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953" r="25832"/>
          <a:stretch/>
        </p:blipFill>
        <p:spPr bwMode="auto">
          <a:xfrm>
            <a:off x="5758061" y="3236727"/>
            <a:ext cx="1892558" cy="12418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82522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анек\Documents\мама\Мои рисунки\Фон\Bl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9304" y="-114300"/>
            <a:ext cx="9296400" cy="69723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061377" y="349092"/>
            <a:ext cx="5256584" cy="1800200"/>
          </a:xfrm>
          <a:prstGeom prst="roundRect">
            <a:avLst/>
          </a:prstGeom>
          <a:solidFill>
            <a:srgbClr val="D3399C"/>
          </a:solidFill>
          <a:ln>
            <a:solidFill>
              <a:srgbClr val="D3399C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воображения в раннем детстве.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772" y="2780928"/>
            <a:ext cx="3348372" cy="1152128"/>
          </a:xfrm>
          <a:prstGeom prst="roundRect">
            <a:avLst/>
          </a:prstGeom>
          <a:solidFill>
            <a:srgbClr val="D3399C"/>
          </a:solidFill>
          <a:ln>
            <a:solidFill>
              <a:srgbClr val="D3399C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Складываются предпосылки представлений и подражаний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47188" y="3371850"/>
            <a:ext cx="3016334" cy="1080120"/>
          </a:xfrm>
          <a:prstGeom prst="roundRect">
            <a:avLst/>
          </a:prstGeom>
          <a:solidFill>
            <a:srgbClr val="D3399C"/>
          </a:solidFill>
          <a:ln>
            <a:solidFill>
              <a:srgbClr val="D3399C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Воображение появляется в игре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15350" y="5589240"/>
            <a:ext cx="3384376" cy="1080120"/>
          </a:xfrm>
          <a:prstGeom prst="roundRect">
            <a:avLst/>
          </a:prstGeom>
          <a:solidFill>
            <a:srgbClr val="D3399C"/>
          </a:solidFill>
          <a:ln>
            <a:solidFill>
              <a:srgbClr val="D3399C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Воображение на опоре реальных предметов и действий с ними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794164" y="2144504"/>
            <a:ext cx="121186" cy="1212488"/>
          </a:xfrm>
          <a:prstGeom prst="downArrow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699792" y="2149292"/>
            <a:ext cx="216024" cy="631636"/>
          </a:xfrm>
          <a:prstGeom prst="downArrow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463522" y="2168928"/>
            <a:ext cx="288032" cy="3420312"/>
          </a:xfrm>
          <a:prstGeom prst="downArrow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Копия 710b8898bb10"/>
          <p:cNvPicPr/>
          <p:nvPr/>
        </p:nvPicPr>
        <p:blipFill>
          <a:blip r:embed="rId3" cstate="print"/>
          <a:srcRect t="926" r="23529" b="2778"/>
          <a:stretch>
            <a:fillRect/>
          </a:stretch>
        </p:blipFill>
        <p:spPr bwMode="auto">
          <a:xfrm>
            <a:off x="27772" y="4214818"/>
            <a:ext cx="1928826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5" descr="солнце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13173">
            <a:off x="206101" y="275015"/>
            <a:ext cx="1655763" cy="1444625"/>
          </a:xfrm>
          <a:prstGeom prst="rect">
            <a:avLst/>
          </a:prstGeom>
          <a:noFill/>
        </p:spPr>
      </p:pic>
      <p:pic>
        <p:nvPicPr>
          <p:cNvPr id="13" name="Picture 4" descr="Картинка 21 из 7108"/>
          <p:cNvPicPr>
            <a:picLocks noChangeAspect="1" noChangeArrowheads="1"/>
          </p:cNvPicPr>
          <p:nvPr/>
        </p:nvPicPr>
        <p:blipFill>
          <a:blip r:embed="rId5" cstate="print"/>
          <a:srcRect l="1818" r="6818" b="35514"/>
          <a:stretch>
            <a:fillRect/>
          </a:stretch>
        </p:blipFill>
        <p:spPr bwMode="auto">
          <a:xfrm rot="1198373" flipH="1">
            <a:off x="7031776" y="89576"/>
            <a:ext cx="2197320" cy="1406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H:\д.сад\DSC0158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97" r="3813" b="-136"/>
          <a:stretch/>
        </p:blipFill>
        <p:spPr bwMode="auto">
          <a:xfrm>
            <a:off x="6866051" y="2601513"/>
            <a:ext cx="2132330" cy="2159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Рисунок 14" descr="H:\д.сад\DSC0156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7784" y="4623470"/>
            <a:ext cx="2558395" cy="2045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8825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404</Words>
  <Application>Microsoft Office PowerPoint</Application>
  <PresentationFormat>Экран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санек</dc:creator>
  <cp:lastModifiedBy>Елена</cp:lastModifiedBy>
  <cp:revision>152</cp:revision>
  <dcterms:created xsi:type="dcterms:W3CDTF">2010-10-30T12:33:45Z</dcterms:created>
  <dcterms:modified xsi:type="dcterms:W3CDTF">2012-06-06T12:33:16Z</dcterms:modified>
</cp:coreProperties>
</file>