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4506E6-C922-4572-A87F-F6FC1EE5B0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76475"/>
            <a:ext cx="7699375" cy="4319588"/>
          </a:xfrm>
        </p:spPr>
        <p:txBody>
          <a:bodyPr/>
          <a:lstStyle/>
          <a:p>
            <a:r>
              <a:rPr lang="ru-RU" sz="8800" b="1">
                <a:latin typeface="Algerian" pitchFamily="82" charset="0"/>
              </a:rPr>
              <a:t>Загрязнения природных вод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0" y="28336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4000"/>
              <a:t>Сейчас в наиболее обжитых районах страны сток рек сократился на 8%, а у таких рек, как Дон, Урал, Терек, - на 11-20%.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>
                <a:solidFill>
                  <a:schemeClr val="hlink"/>
                </a:solidFill>
              </a:rPr>
              <a:t>Экология </a:t>
            </a:r>
            <a:r>
              <a:rPr lang="ru-RU"/>
              <a:t>- </a:t>
            </a:r>
            <a:r>
              <a:rPr lang="ru-RU" sz="3200"/>
              <a:t>наука о взаимоотношениях живых организмов с окружающей средой.</a:t>
            </a:r>
            <a:endParaRPr 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79388" y="2420938"/>
            <a:ext cx="26638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Биотические компоненты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По уровням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организации живого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132138" y="2420938"/>
            <a:ext cx="25193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Абиотические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компоненты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По типам среды 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084888" y="2420938"/>
            <a:ext cx="266382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Биосистемы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По уровня организации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1403350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284663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7596188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539750" y="3716338"/>
            <a:ext cx="1871663" cy="2881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Сообщества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Популяции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Организмы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348038" y="3573463"/>
            <a:ext cx="2232025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Свет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Температура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Вода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Ветер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Биогенные элементы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Тип почвы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Кислотность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Соленость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Огонь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и тд.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659563" y="3716338"/>
            <a:ext cx="1871662" cy="2881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Экосистемы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Популяционные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системы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Системы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организмов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1" grpId="0" animBg="1"/>
      <p:bldP spid="6163" grpId="0" animBg="1"/>
      <p:bldP spid="6165" grpId="0" animBg="1"/>
      <p:bldP spid="6171" grpId="0" animBg="1"/>
      <p:bldP spid="6172" grpId="0" animBg="1"/>
      <p:bldP spid="61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384300"/>
          </a:xfrm>
        </p:spPr>
        <p:txBody>
          <a:bodyPr/>
          <a:lstStyle/>
          <a:p>
            <a:pPr algn="ctr"/>
            <a:r>
              <a:rPr lang="ru-RU" sz="4800"/>
              <a:t>Круговорот воды в биосфере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229600" cy="3382962"/>
          </a:xfrm>
        </p:spPr>
        <p:txBody>
          <a:bodyPr/>
          <a:lstStyle/>
          <a:p>
            <a:r>
              <a:rPr lang="ru-RU"/>
              <a:t>Один из основных путей круговорота воды – биологическое испарение</a:t>
            </a:r>
          </a:p>
          <a:p>
            <a:r>
              <a:rPr lang="ru-RU"/>
              <a:t>В среднем для растительных сообществ умеренного климата  транспирация составляет от 2000 до 6000м воды в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hlink"/>
                </a:solidFill>
              </a:rPr>
              <a:t>Вода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gradFill rotWithShape="1">
            <a:gsLst>
              <a:gs pos="0">
                <a:srgbClr val="CCFFCC">
                  <a:alpha val="8000"/>
                </a:srgbClr>
              </a:gs>
              <a:gs pos="100000">
                <a:srgbClr val="CCFFCC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>
                <a:solidFill>
                  <a:srgbClr val="FF9933"/>
                </a:solidFill>
              </a:rPr>
              <a:t>Вода присутствует во всей биосфере</a:t>
            </a:r>
            <a:r>
              <a:rPr lang="en-US">
                <a:solidFill>
                  <a:srgbClr val="FF9933"/>
                </a:solidFill>
              </a:rPr>
              <a:t>:</a:t>
            </a:r>
            <a:r>
              <a:rPr lang="ru-RU">
                <a:solidFill>
                  <a:srgbClr val="FF9933"/>
                </a:solidFill>
              </a:rPr>
              <a:t> не только в водоемах, но и в воздухе, и в почве, и во всех живых существах.</a:t>
            </a:r>
          </a:p>
          <a:p>
            <a:r>
              <a:rPr lang="ru-RU">
                <a:solidFill>
                  <a:srgbClr val="FF9933"/>
                </a:solidFill>
              </a:rPr>
              <a:t>Последние содержат до 80-90%воды в своей биомассе.</a:t>
            </a:r>
          </a:p>
          <a:p>
            <a:r>
              <a:rPr lang="ru-RU">
                <a:solidFill>
                  <a:srgbClr val="FF9933"/>
                </a:solidFill>
              </a:rPr>
              <a:t>Потери 10-20% воды приводят к гибели.</a:t>
            </a:r>
          </a:p>
          <a:p>
            <a:endParaRPr lang="ru-RU">
              <a:solidFill>
                <a:srgbClr val="FF9933"/>
              </a:solidFill>
            </a:endParaRPr>
          </a:p>
          <a:p>
            <a:endParaRPr lang="ru-RU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8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/>
              <a:t>Тепловые загрязнения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Одним из видов загрязнения водоемов является тепловое загрязнение. Электростанции, промышленные предприятия часто сбрасывают подогретую воду в водоем. Это приводит к повышению в нем температуры воды. С повышением температуры в водоеме уменьшается количество кислорода, увеличивается токсичность загрязняющих воду примесей, нарушается биологическое равновесие.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86800" cy="1384300"/>
          </a:xfrm>
        </p:spPr>
        <p:txBody>
          <a:bodyPr/>
          <a:lstStyle/>
          <a:p>
            <a:pPr algn="ctr"/>
            <a:r>
              <a:rPr lang="ru-RU" sz="4000" b="1"/>
              <a:t>Загрязнение</a:t>
            </a:r>
            <a:r>
              <a:rPr lang="ru-RU" sz="3200" b="1"/>
              <a:t> </a:t>
            </a:r>
            <a:r>
              <a:rPr lang="ru-RU" b="1"/>
              <a:t>природных вод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tx1"/>
              </a:buClr>
              <a:buFontTx/>
              <a:buChar char="•"/>
            </a:pPr>
            <a:r>
              <a:rPr lang="ru-RU" sz="3200"/>
              <a:t>Наиболее водоемкие отросли промышленности – горнодобывающая, химическая, пищевая. На них уходит до 70%воды.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ru-RU" sz="3200"/>
              <a:t>Главный потребитель- сельское хозяйство на него уходит  60-70% всей пресной воды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20713"/>
            <a:ext cx="8229600" cy="5040312"/>
          </a:xfrm>
        </p:spPr>
        <p:txBody>
          <a:bodyPr/>
          <a:lstStyle/>
          <a:p>
            <a:r>
              <a:rPr lang="ru-RU"/>
              <a:t>Подсчеты показывают, что на все виды водопользования тратится 2200куб.км воды в год</a:t>
            </a:r>
          </a:p>
          <a:p>
            <a:r>
              <a:rPr lang="ru-RU"/>
              <a:t>На разбавление стоков уходит почти 20% ресурсов пресных вод мира</a:t>
            </a:r>
          </a:p>
          <a:p>
            <a:r>
              <a:rPr lang="ru-RU"/>
              <a:t>Расчеты на 2000 год показывают, что если даже очистка охватит все сточные воды, все равно на их разбавление потребуется 30-35 тыс.км. пресной воды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614987"/>
          </a:xfrm>
        </p:spPr>
        <p:txBody>
          <a:bodyPr/>
          <a:lstStyle/>
          <a:p>
            <a:endParaRPr lang="ru-RU"/>
          </a:p>
          <a:p>
            <a:pPr>
              <a:buFontTx/>
              <a:buNone/>
            </a:pPr>
            <a:endParaRPr lang="ru-RU"/>
          </a:p>
          <a:p>
            <a:r>
              <a:rPr lang="ru-RU"/>
              <a:t>Недостаток пресной воды испытывают не только территории, которые природа обделила водными ресурсами, но и многие регионы. </a:t>
            </a:r>
          </a:p>
          <a:p>
            <a:r>
              <a:rPr lang="ru-RU"/>
              <a:t>В настоящее время потребность в пресной воде не удовлетворяется у 20% городского и 75% у сельского населения планеты.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4" name="Organization Chart 6"/>
          <p:cNvGraphicFramePr>
            <a:graphicFrameLocks/>
          </p:cNvGraphicFramePr>
          <p:nvPr>
            <p:ph type="dgm" idx="1"/>
          </p:nvPr>
        </p:nvGraphicFramePr>
        <p:xfrm>
          <a:off x="250825" y="1052513"/>
          <a:ext cx="8426450" cy="410368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146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340</Words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Загрязнения природных вод</vt:lpstr>
      <vt:lpstr>Экология - наука о взаимоотношениях живых организмов с окружающей средой.</vt:lpstr>
      <vt:lpstr>Круговорот воды в биосфере</vt:lpstr>
      <vt:lpstr>Вода</vt:lpstr>
      <vt:lpstr>Тепловые загрязнения</vt:lpstr>
      <vt:lpstr>Загрязнение природных вод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Загрязнения природных вод</dc:title>
  <cp:lastModifiedBy>user</cp:lastModifiedBy>
  <cp:revision>2</cp:revision>
  <dcterms:modified xsi:type="dcterms:W3CDTF">2009-11-11T13:34:03Z</dcterms:modified>
</cp:coreProperties>
</file>