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17504-7846-4EB9-901E-3472FEB25E25}" type="datetimeFigureOut">
              <a:rPr lang="ru-RU" smtClean="0"/>
              <a:t>11.11.2009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41290-C3E6-49AD-B78B-D1E22BD5AB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3C3D1-133D-4743-B054-5CFC9D951B44}" type="slidenum">
              <a:rPr lang="ru-RU"/>
              <a:pPr/>
              <a:t>1</a:t>
            </a:fld>
            <a:endParaRPr lang="ru-RU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Вид сбоку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4F977-B8A1-4462-8EA1-9E710AE4FC00}" type="slidenum">
              <a:rPr lang="ru-RU"/>
              <a:pPr/>
              <a:t>2</a:t>
            </a:fld>
            <a:endParaRPr lang="ru-RU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Млечный Путь : Спиральная Галактика </a:t>
            </a:r>
            <a:r>
              <a:rPr lang="ru-RU">
                <a:solidFill>
                  <a:srgbClr val="000000"/>
                </a:solidFill>
              </a:rPr>
              <a:t>. </a:t>
            </a:r>
            <a:r>
              <a:rPr lang="ru-RU">
                <a:solidFill>
                  <a:srgbClr val="FFFF00"/>
                </a:solidFill>
              </a:rPr>
              <a:t>/ Sb / </a:t>
            </a:r>
            <a:br>
              <a:rPr lang="ru-RU">
                <a:solidFill>
                  <a:srgbClr val="FFFF00"/>
                </a:solidFill>
              </a:rPr>
            </a:br>
            <a:r>
              <a:rPr lang="ru-RU">
                <a:solidFill>
                  <a:srgbClr val="FF0080"/>
                </a:solidFill>
              </a:rPr>
              <a:t>Гигантская Звёздная Система :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ru-RU" b="1">
                <a:solidFill>
                  <a:srgbClr val="FF0080"/>
                </a:solidFill>
              </a:rPr>
              <a:t>~</a:t>
            </a:r>
            <a:r>
              <a:rPr lang="ru-RU">
                <a:solidFill>
                  <a:srgbClr val="FF0080"/>
                </a:solidFill>
              </a:rPr>
              <a:t> 200 млр. звёзд</a:t>
            </a:r>
            <a:r>
              <a:rPr lang="ru-RU" b="1">
                <a:solidFill>
                  <a:srgbClr val="FF0080"/>
                </a:solidFill>
              </a:rPr>
              <a:t> ! 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4D4A8-81A6-4DFD-947E-D6554FAC022C}" type="slidenum">
              <a:rPr lang="ru-RU"/>
              <a:pPr/>
              <a:t>3</a:t>
            </a:fld>
            <a:endParaRPr lang="ru-RU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rgbClr val="FFFF00"/>
                </a:solidFill>
              </a:rPr>
              <a:t>Солнечная Система</a:t>
            </a:r>
            <a:r>
              <a:rPr lang="ru-RU" b="1">
                <a:solidFill>
                  <a:srgbClr val="00FFFF"/>
                </a:solidFill>
              </a:rPr>
              <a:t> находиться ближе к краю диска </a:t>
            </a:r>
            <a:br>
              <a:rPr lang="ru-RU" b="1">
                <a:solidFill>
                  <a:srgbClr val="00FFFF"/>
                </a:solidFill>
              </a:rPr>
            </a:br>
            <a:r>
              <a:rPr lang="ru-RU" b="1">
                <a:solidFill>
                  <a:srgbClr val="FFFF00"/>
                </a:solidFill>
              </a:rPr>
              <a:t>Солнечная Система </a:t>
            </a:r>
            <a:r>
              <a:rPr lang="ru-RU" b="1">
                <a:solidFill>
                  <a:srgbClr val="00FFFF"/>
                </a:solidFill>
              </a:rPr>
              <a:t>(считается) находится в зоне коротации на краю ответвления ветви Ориона. </a:t>
            </a:r>
          </a:p>
          <a:p>
            <a:endParaRPr lang="ru-RU" b="1">
              <a:solidFill>
                <a:srgbClr val="00FFFF"/>
              </a:solidFill>
            </a:endParaRP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D2347-B0E9-4F98-869C-3CA269DBB303}" type="slidenum">
              <a:rPr lang="ru-RU"/>
              <a:pPr/>
              <a:t>6</a:t>
            </a:fld>
            <a:endParaRPr lang="ru-RU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home.lanet.lv/~iga/milkyw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90800"/>
            <a:ext cx="7429500" cy="3292475"/>
          </a:xfrm>
          <a:prstGeom prst="rect">
            <a:avLst/>
          </a:prstGeom>
          <a:noFill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3400" y="2286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latin typeface="Arial Black" pitchFamily="34" charset="0"/>
              </a:rPr>
              <a:t>Наша Галактика – Млечный Путь</a:t>
            </a:r>
          </a:p>
        </p:txBody>
      </p:sp>
    </p:spTree>
  </p:cSld>
  <p:clrMapOvr>
    <a:masterClrMapping/>
  </p:clrMapOvr>
  <p:transition advTm="134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95600" y="5181600"/>
            <a:ext cx="548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ЛУНА</a:t>
            </a:r>
          </a:p>
        </p:txBody>
      </p:sp>
      <p:pic>
        <p:nvPicPr>
          <p:cNvPr id="6148" name="Picture 4" descr="C:\WINDOWS\Рабочий стол\Лу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57200"/>
            <a:ext cx="6553200" cy="4095750"/>
          </a:xfrm>
          <a:prstGeom prst="rect">
            <a:avLst/>
          </a:prstGeom>
          <a:noFill/>
        </p:spPr>
      </p:pic>
    </p:spTree>
  </p:cSld>
  <p:clrMapOvr>
    <a:masterClrMapping/>
  </p:clrMapOvr>
  <p:transition advTm="1524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0" y="5181600"/>
            <a:ext cx="716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МЕРКУРИЙ</a:t>
            </a:r>
          </a:p>
        </p:txBody>
      </p:sp>
      <p:pic>
        <p:nvPicPr>
          <p:cNvPr id="7172" name="Picture 4" descr="C:\WINDOWS\Рабочий стол\Меркур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85800"/>
            <a:ext cx="5791200" cy="3619500"/>
          </a:xfrm>
          <a:prstGeom prst="rect">
            <a:avLst/>
          </a:prstGeom>
          <a:noFill/>
        </p:spPr>
      </p:pic>
    </p:spTree>
  </p:cSld>
  <p:clrMapOvr>
    <a:masterClrMapping/>
  </p:clrMapOvr>
  <p:transition advTm="195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09800" y="5181600"/>
            <a:ext cx="716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НЕПТУН</a:t>
            </a:r>
          </a:p>
        </p:txBody>
      </p:sp>
      <p:pic>
        <p:nvPicPr>
          <p:cNvPr id="8196" name="Picture 4" descr="C:\WINDOWS\Рабочий стол\Непту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609600"/>
            <a:ext cx="5867400" cy="3667125"/>
          </a:xfrm>
          <a:prstGeom prst="rect">
            <a:avLst/>
          </a:prstGeom>
          <a:noFill/>
        </p:spPr>
      </p:pic>
    </p:spTree>
  </p:cSld>
  <p:clrMapOvr>
    <a:masterClrMapping/>
  </p:clrMapOvr>
  <p:transition advTm="134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33600" y="5181600"/>
            <a:ext cx="556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СОЛНЦЕ</a:t>
            </a:r>
          </a:p>
        </p:txBody>
      </p:sp>
      <p:pic>
        <p:nvPicPr>
          <p:cNvPr id="9220" name="Picture 4" descr="C:\WINDOWS\Рабочий стол\Солнц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685800"/>
            <a:ext cx="6019800" cy="3762375"/>
          </a:xfrm>
          <a:prstGeom prst="rect">
            <a:avLst/>
          </a:prstGeom>
          <a:noFill/>
        </p:spPr>
      </p:pic>
    </p:spTree>
  </p:cSld>
  <p:clrMapOvr>
    <a:masterClrMapping/>
  </p:clrMapOvr>
  <p:transition advTm="1402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5181600"/>
            <a:ext cx="556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УРАН</a:t>
            </a:r>
          </a:p>
        </p:txBody>
      </p:sp>
      <p:pic>
        <p:nvPicPr>
          <p:cNvPr id="10244" name="Picture 4" descr="C:\WINDOWS\Рабочий стол\Ур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533400"/>
            <a:ext cx="6400800" cy="4000500"/>
          </a:xfrm>
          <a:prstGeom prst="rect">
            <a:avLst/>
          </a:prstGeom>
          <a:noFill/>
        </p:spPr>
      </p:pic>
    </p:spTree>
  </p:cSld>
  <p:clrMapOvr>
    <a:masterClrMapping/>
  </p:clrMapOvr>
  <p:transition advTm="1463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09800" y="5181600"/>
            <a:ext cx="556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ЮПИТЕР</a:t>
            </a:r>
          </a:p>
        </p:txBody>
      </p:sp>
      <p:pic>
        <p:nvPicPr>
          <p:cNvPr id="11268" name="Picture 4" descr="C:\WINDOWS\Рабочий стол\Юпит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33400"/>
            <a:ext cx="6019800" cy="3762375"/>
          </a:xfrm>
          <a:prstGeom prst="rect">
            <a:avLst/>
          </a:prstGeom>
          <a:noFill/>
        </p:spPr>
      </p:pic>
    </p:spTree>
  </p:cSld>
  <p:clrMapOvr>
    <a:masterClrMapping/>
  </p:clrMapOvr>
  <p:transition advTm="128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09800" y="5181600"/>
            <a:ext cx="556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ПЛУТОН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88" y="1403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2296" name="Picture 8" descr="Plu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914400"/>
            <a:ext cx="4000500" cy="4000500"/>
          </a:xfrm>
          <a:prstGeom prst="rect">
            <a:avLst/>
          </a:prstGeom>
          <a:noFill/>
        </p:spPr>
      </p:pic>
    </p:spTree>
  </p:cSld>
  <p:clrMapOvr>
    <a:masterClrMapping/>
  </p:clrMapOvr>
  <p:transition advTm="128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Our Galaxy Milky Way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19113"/>
            <a:ext cx="6096000" cy="5927725"/>
          </a:xfrm>
          <a:prstGeom prst="rect">
            <a:avLst/>
          </a:prstGeom>
          <a:noFill/>
        </p:spPr>
      </p:pic>
    </p:spTree>
  </p:cSld>
  <p:clrMapOvr>
    <a:masterClrMapping/>
  </p:clrMapOvr>
  <p:transition advTm="134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Наша Галактика Млечный Путь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7086600" cy="3390900"/>
          </a:xfrm>
          <a:prstGeom prst="rect">
            <a:avLst/>
          </a:prstGeom>
          <a:noFill/>
        </p:spPr>
      </p:pic>
    </p:spTree>
  </p:cSld>
  <p:clrMapOvr>
    <a:masterClrMapping/>
  </p:clrMapOvr>
  <p:transition advTm="134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1534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9600">
                <a:solidFill>
                  <a:srgbClr val="FF0000"/>
                </a:solidFill>
                <a:latin typeface="Arial Black" pitchFamily="34" charset="0"/>
              </a:rPr>
              <a:t>Солнечная система</a:t>
            </a:r>
          </a:p>
        </p:txBody>
      </p:sp>
    </p:spTree>
  </p:cSld>
  <p:clrMapOvr>
    <a:masterClrMapping/>
  </p:clrMapOvr>
  <p:transition advTm="134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http://www.astro.sama.ru/sunsys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9154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34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WINDOWS\Рабочий стол\Зем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0"/>
            <a:ext cx="7620000" cy="4762500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743200" y="5257800"/>
            <a:ext cx="548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ЗЕМЛЯ</a:t>
            </a:r>
          </a:p>
        </p:txBody>
      </p:sp>
    </p:spTree>
  </p:cSld>
  <p:clrMapOvr>
    <a:masterClrMapping/>
  </p:clrMapOvr>
  <p:transition advTm="134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DOWS\Рабочий стол\m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09600"/>
            <a:ext cx="5486400" cy="3429000"/>
          </a:xfrm>
          <a:prstGeom prst="rect">
            <a:avLst/>
          </a:prstGeom>
          <a:noFill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43200" y="5257800"/>
            <a:ext cx="548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МАРС</a:t>
            </a:r>
          </a:p>
        </p:txBody>
      </p:sp>
    </p:spTree>
  </p:cSld>
  <p:clrMapOvr>
    <a:masterClrMapping/>
  </p:clrMapOvr>
  <p:transition advTm="121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09800" y="5181600"/>
            <a:ext cx="548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ВЕНЕРА</a:t>
            </a:r>
          </a:p>
        </p:txBody>
      </p:sp>
      <p:pic>
        <p:nvPicPr>
          <p:cNvPr id="4100" name="Picture 4" descr="C:\WINDOWS\Рабочий стол\Вене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09600"/>
            <a:ext cx="6096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1402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09800" y="5181600"/>
            <a:ext cx="548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Arial Black" pitchFamily="34" charset="0"/>
              </a:rPr>
              <a:t>САТУРН</a:t>
            </a:r>
          </a:p>
        </p:txBody>
      </p:sp>
      <p:pic>
        <p:nvPicPr>
          <p:cNvPr id="5124" name="Picture 4" descr="C:\WINDOWS\Рабочий стол\satur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4800"/>
            <a:ext cx="6477000" cy="4048125"/>
          </a:xfrm>
          <a:prstGeom prst="rect">
            <a:avLst/>
          </a:prstGeom>
          <a:noFill/>
        </p:spPr>
      </p:pic>
    </p:spTree>
  </p:cSld>
  <p:clrMapOvr>
    <a:masterClrMapping/>
  </p:clrMapOvr>
  <p:transition advTm="1463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PresentationFormat>Экран (4:3)</PresentationFormat>
  <Paragraphs>21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</cp:revision>
  <dcterms:modified xsi:type="dcterms:W3CDTF">2009-11-11T13:23:34Z</dcterms:modified>
</cp:coreProperties>
</file>