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64" r:id="rId5"/>
    <p:sldId id="259" r:id="rId6"/>
    <p:sldId id="261" r:id="rId7"/>
    <p:sldId id="260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6699"/>
    <a:srgbClr val="FF99CC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2D18-177F-4910-84AD-BEFC3205F608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372F-1BD1-4E58-AA05-F42600D54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2D18-177F-4910-84AD-BEFC3205F608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372F-1BD1-4E58-AA05-F42600D54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2D18-177F-4910-84AD-BEFC3205F608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372F-1BD1-4E58-AA05-F42600D54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2D18-177F-4910-84AD-BEFC3205F608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372F-1BD1-4E58-AA05-F42600D54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2D18-177F-4910-84AD-BEFC3205F608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372F-1BD1-4E58-AA05-F42600D54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2D18-177F-4910-84AD-BEFC3205F608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372F-1BD1-4E58-AA05-F42600D54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2D18-177F-4910-84AD-BEFC3205F608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372F-1BD1-4E58-AA05-F42600D54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2D18-177F-4910-84AD-BEFC3205F608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372F-1BD1-4E58-AA05-F42600D54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2D18-177F-4910-84AD-BEFC3205F608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372F-1BD1-4E58-AA05-F42600D54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2D18-177F-4910-84AD-BEFC3205F608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372F-1BD1-4E58-AA05-F42600D54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2D18-177F-4910-84AD-BEFC3205F608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372F-1BD1-4E58-AA05-F42600D54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C2D18-177F-4910-84AD-BEFC3205F608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C372F-1BD1-4E58-AA05-F42600D54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1714488"/>
            <a:ext cx="4929222" cy="1571636"/>
          </a:xfrm>
        </p:spPr>
        <p:txBody>
          <a:bodyPr>
            <a:normAutofit fontScale="77500" lnSpcReduction="20000"/>
          </a:bodyPr>
          <a:lstStyle/>
          <a:p>
            <a:r>
              <a:rPr lang="ru-RU" sz="5400" b="1" dirty="0" smtClean="0">
                <a:ln>
                  <a:prstDash val="solid"/>
                </a:ln>
                <a:solidFill>
                  <a:srgbClr val="FF6699"/>
                </a:solidFill>
              </a:rPr>
              <a:t>ГРУППА </a:t>
            </a:r>
          </a:p>
          <a:p>
            <a:r>
              <a:rPr lang="ru-RU" sz="5400" b="1" dirty="0" smtClean="0">
                <a:ln>
                  <a:prstDash val="solid"/>
                </a:ln>
                <a:solidFill>
                  <a:srgbClr val="FF6699"/>
                </a:solidFill>
              </a:rPr>
              <a:t>«ВЕСЁЛЫЕ РЕБЯТА»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Методист\2011-12 учебный год\Картинки в детский сад\Дети\64813096_1286109499_multik3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857628"/>
            <a:ext cx="1823354" cy="2714620"/>
          </a:xfrm>
          <a:prstGeom prst="rect">
            <a:avLst/>
          </a:prstGeom>
          <a:noFill/>
        </p:spPr>
      </p:pic>
      <p:pic>
        <p:nvPicPr>
          <p:cNvPr id="1027" name="Picture 3" descr="C:\Users\user\Desktop\Методист\2011-12 учебный год\Картинки в детский сад\Дети\907832835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85918" y="3357562"/>
            <a:ext cx="2286015" cy="3150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ВОСПИТАТЕЛИ: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Методист\Фотографии\Весёлые ребята\y_d8d7757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6314" y="1500174"/>
            <a:ext cx="3534543" cy="4714672"/>
          </a:xfrm>
          <a:prstGeom prst="rect">
            <a:avLst/>
          </a:prstGeom>
          <a:ln w="1905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857224" y="1357298"/>
            <a:ext cx="3643338" cy="47149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ГАЛИНА НИКОЛАЕВНА ЩЁГОЛЕВА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400" b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/>
              <a:t>СТАЖ ПЕДАГОГИЧЕСКОЙ РАБОТЫ – 40 ЛЕТ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СТАЖ РАБОТЫ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 ДОУ № 40 – 12 ЛЕТ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928662" y="428604"/>
            <a:ext cx="3714776" cy="5572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4000" b="1" dirty="0" smtClean="0">
              <a:solidFill>
                <a:srgbClr val="FF0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НАТАЛЬЯ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НИКОЛАЕВНА ГОЛЕВА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/>
              <a:t>СТАЖ ПЕДАГОГИЧЕСКОЙ РАБОТЫ – 33 ГОДА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СТАЖ РАБОТЫ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 ДОУ № 40 – 19,6 ЛЕТ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user\Desktop\Методист\2011-12 учебный год\Фотографии\фотки\P109054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4876" y="1142984"/>
            <a:ext cx="3643320" cy="4857760"/>
          </a:xfrm>
          <a:prstGeom prst="rect">
            <a:avLst/>
          </a:prstGeom>
          <a:ln w="190500" cap="sq">
            <a:solidFill>
              <a:srgbClr val="FFFF99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6699"/>
                </a:solidFill>
              </a:rPr>
              <a:t>МЫ ВЫПУСКНИКИ</a:t>
            </a:r>
            <a:endParaRPr lang="ru-RU" b="1" dirty="0">
              <a:solidFill>
                <a:srgbClr val="FF6699"/>
              </a:solidFill>
            </a:endParaRPr>
          </a:p>
        </p:txBody>
      </p:sp>
      <p:pic>
        <p:nvPicPr>
          <p:cNvPr id="6146" name="Picture 2" descr="K:\DCIM\108_PANA\P10806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4876" y="3446859"/>
            <a:ext cx="4088878" cy="3066659"/>
          </a:xfrm>
          <a:prstGeom prst="rect">
            <a:avLst/>
          </a:prstGeom>
          <a:ln w="190500" cap="sq">
            <a:solidFill>
              <a:srgbClr val="FFFF99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7" name="Picture 3" descr="K:\DCIM\108_PANA\P108069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36395" y="1214422"/>
            <a:ext cx="3107553" cy="4143404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8" name="Picture 4" descr="K:\DCIM\108_PANA\P108070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3214686"/>
            <a:ext cx="4572000" cy="3429000"/>
          </a:xfrm>
          <a:prstGeom prst="rect">
            <a:avLst/>
          </a:prstGeom>
          <a:ln w="1905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9" name="Picture 5" descr="K:\DCIM\108_PANA\P108073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6221" y="1357298"/>
            <a:ext cx="4881565" cy="3661174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50" name="Picture 6" descr="K:\DCIM\108_PANA\P108074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14480" y="1785926"/>
            <a:ext cx="5143504" cy="3857628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7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6699"/>
                </a:solidFill>
              </a:rPr>
              <a:t>ПРОЕКТНАЯ ДЕЯТЕЛЬНОСТЬ</a:t>
            </a:r>
            <a:endParaRPr lang="ru-RU" sz="3600" b="1" dirty="0">
              <a:solidFill>
                <a:srgbClr val="FF66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«АХ, КАРТОШКА!»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«МОЛОЧНЫЙ КАЛЕЙДОСКОП»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«НОВОГОДНИХ ЁЛОК ХОРОВОД»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user\Desktop\Методист\Фотографии\Осенние праздники\Весёлые ребята\P10501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2065" y="1142984"/>
            <a:ext cx="3881433" cy="2911075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C:\Users\user\Desktop\Методист\Фотографии\Осенние праздники\Весёлые ребята\P105022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1785926"/>
            <a:ext cx="3874564" cy="2905923"/>
          </a:xfrm>
          <a:prstGeom prst="rect">
            <a:avLst/>
          </a:prstGeom>
          <a:ln w="1905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3" descr="C:\Users\user\Desktop\Методист\Фотографии\Осенние праздники\Весёлые ребята\P105019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2066" y="2857496"/>
            <a:ext cx="3786719" cy="2840039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5" descr="C:\Users\user\Desktop\Методист\2011-12 учебный год\Фотографии\8 Марта\Прздник молока\P108038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28662" y="3393281"/>
            <a:ext cx="4231754" cy="3173816"/>
          </a:xfrm>
          <a:prstGeom prst="rect">
            <a:avLst/>
          </a:prstGeom>
          <a:ln w="190500" cap="sq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6" descr="C:\Users\user\Desktop\Методист\2011-12 учебный год\Фотографии\8 Марта\Прздник молока\P108035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5720" y="2428868"/>
            <a:ext cx="4446068" cy="3334551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7" descr="C:\Users\user\Desktop\Методист\Фотографии\Новогодних ёлок хоровод\P107024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857488" y="1071546"/>
            <a:ext cx="2545854" cy="4525963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8" descr="C:\Users\user\Desktop\Методист\Фотографии\Новогодних ёлок хоровод\P1070210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57224" y="928670"/>
            <a:ext cx="2386010" cy="3426438"/>
          </a:xfrm>
          <a:prstGeom prst="rect">
            <a:avLst/>
          </a:prstGeom>
          <a:ln w="1905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9" descr="C:\Users\user\Desktop\Методист\Фотографии\Новогодних ёлок хоровод\P1070214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000364" y="1643050"/>
            <a:ext cx="2545854" cy="4525963"/>
          </a:xfrm>
          <a:prstGeom prst="rect">
            <a:avLst/>
          </a:prstGeom>
          <a:ln w="1905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Методист\Фотографии\Весёлые ребята\DSCN09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29322" y="2714620"/>
            <a:ext cx="2880128" cy="3840171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Users\user\Desktop\Методист\Фотографии\Весёлые ребята\DSCN098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75001"/>
            <a:ext cx="4286280" cy="3214711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 descr="C:\Users\user\Desktop\Методист\Фотографии\День снятия Блокады\DSCN093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28860" y="3571876"/>
            <a:ext cx="4143372" cy="3107529"/>
          </a:xfrm>
          <a:prstGeom prst="rect">
            <a:avLst/>
          </a:prstGeom>
          <a:ln w="190500" cap="sq">
            <a:solidFill>
              <a:srgbClr val="FF5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7" name="Picture 5" descr="C:\Users\user\Desktop\Методист\Фотографии\День снятия Блокады\P107030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43174" y="214290"/>
            <a:ext cx="4178586" cy="3814770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8" name="Picture 6" descr="C:\Users\user\Desktop\Методист\Фотографии\Колядки\DSCN089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14282" y="3071810"/>
            <a:ext cx="4857752" cy="3643314"/>
          </a:xfrm>
          <a:prstGeom prst="rect">
            <a:avLst/>
          </a:prstGeom>
          <a:ln w="1905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9" name="Picture 7" descr="C:\Users\user\Desktop\Методист\Фотографии\Колядки\P1070259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81404" y="642918"/>
            <a:ext cx="4447754" cy="2728021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6699"/>
                </a:solidFill>
              </a:rPr>
              <a:t>НАШИ РОДИТЕЛИ</a:t>
            </a:r>
            <a:endParaRPr lang="ru-RU" sz="4000" b="1" dirty="0">
              <a:solidFill>
                <a:srgbClr val="FF6699"/>
              </a:solidFill>
            </a:endParaRPr>
          </a:p>
        </p:txBody>
      </p:sp>
      <p:pic>
        <p:nvPicPr>
          <p:cNvPr id="2050" name="Picture 2" descr="C:\Users\user\Desktop\Методист\2011-12 учебный год\Фотографии\8 Марта\Прздник молока\P10803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82900" y="2428868"/>
            <a:ext cx="2987286" cy="3983047"/>
          </a:xfrm>
          <a:prstGeom prst="rect">
            <a:avLst/>
          </a:prstGeom>
          <a:ln w="1905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user\Desktop\Методист\2011-12 учебный год\Фотографии\8 Марта\Прздник молока\P108035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00364" y="3714752"/>
            <a:ext cx="3857620" cy="2893215"/>
          </a:xfrm>
          <a:prstGeom prst="rect">
            <a:avLst/>
          </a:prstGeom>
          <a:ln w="1905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C:\Users\user\Desktop\Методист\2011-12 учебный год\Фотографии\8 Марта\Весёлые ребята\P108018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71802" y="1214422"/>
            <a:ext cx="4214810" cy="3161108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C:\Users\user\Desktop\Методист\Фотографии\Осенние праздники\Весёлые ребята\P105022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58" y="2714620"/>
            <a:ext cx="4143372" cy="3107529"/>
          </a:xfrm>
          <a:prstGeom prst="rect">
            <a:avLst/>
          </a:prstGeom>
          <a:ln w="1905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4" name="Picture 6" descr="C:\Users\user\Desktop\Методист\Фотографии\Рыцрский турнир\DSCN082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57224" y="1142984"/>
            <a:ext cx="4190997" cy="3143248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5" name="Picture 7" descr="C:\Users\user\Desktop\Методист\Фотографии\Рыцрский турнир\P105049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286248" y="1142984"/>
            <a:ext cx="4179894" cy="2614618"/>
          </a:xfrm>
          <a:prstGeom prst="rect">
            <a:avLst/>
          </a:prstGeom>
          <a:ln w="1905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6" name="Picture 8" descr="C:\Users\user\Desktop\Методист\Фотографии\День пожилого человека\P1040925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643305" y="3429000"/>
            <a:ext cx="3667119" cy="2750339"/>
          </a:xfrm>
          <a:prstGeom prst="rect">
            <a:avLst/>
          </a:prstGeom>
          <a:ln w="190500" cap="sq">
            <a:solidFill>
              <a:srgbClr val="FF99C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7" name="Picture 9" descr="C:\Users\user\Desktop\Методист\Фотографии\День пожилого человека\P1040938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643306" y="1857364"/>
            <a:ext cx="2571750" cy="3429000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3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6699"/>
                </a:solidFill>
              </a:rPr>
              <a:t>СПОРТИВНАЯ ЖИЗНЬ</a:t>
            </a:r>
            <a:endParaRPr lang="ru-RU" sz="3600" b="1" dirty="0">
              <a:solidFill>
                <a:srgbClr val="FF6699"/>
              </a:solidFill>
            </a:endParaRPr>
          </a:p>
        </p:txBody>
      </p:sp>
      <p:pic>
        <p:nvPicPr>
          <p:cNvPr id="4098" name="Picture 2" descr="C:\Users\user\Desktop\Методист\Фотографии\Мама, папа,я-район\P10502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1142984"/>
            <a:ext cx="3898109" cy="5197478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0" name="Picture 4" descr="C:\Users\user\Desktop\Методист\2011-12 учебный год\Фотографии\Первые старты\P10506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86050" y="2928934"/>
            <a:ext cx="4714876" cy="3536157"/>
          </a:xfrm>
          <a:prstGeom prst="rect">
            <a:avLst/>
          </a:prstGeom>
          <a:ln w="1905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1" name="Picture 5" descr="C:\Users\user\Desktop\Методист\Фотографии\Весенняя капель\P108054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48" y="1428736"/>
            <a:ext cx="3143272" cy="4191029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2" name="Picture 6" descr="C:\Users\user\Desktop\Методист\2011-12 учебный год\Фотографии\8 Марта\P108029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43174" y="1928802"/>
            <a:ext cx="3071816" cy="4095755"/>
          </a:xfrm>
          <a:prstGeom prst="rect">
            <a:avLst/>
          </a:prstGeom>
          <a:ln w="190500" cap="sq">
            <a:solidFill>
              <a:srgbClr val="FF99C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6699"/>
                </a:solidFill>
              </a:rPr>
              <a:t>НАШИ ЭКСКУРСИИ</a:t>
            </a:r>
            <a:endParaRPr lang="ru-RU" sz="3600" b="1" dirty="0">
              <a:solidFill>
                <a:srgbClr val="FF6699"/>
              </a:solidFill>
            </a:endParaRPr>
          </a:p>
        </p:txBody>
      </p:sp>
      <p:pic>
        <p:nvPicPr>
          <p:cNvPr id="5122" name="Picture 2" descr="C:\Users\user\Desktop\Методист\Фотографии\Экскурсии\Музей ИЗ\P10702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3929066"/>
            <a:ext cx="3905950" cy="2411411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3" name="Picture 3" descr="C:\Users\user\Desktop\Методист\Фотографии\Экскурсии\Музей ИЗ\P107027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14744" y="2428868"/>
            <a:ext cx="4429124" cy="27726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4" name="Picture 4" descr="C:\Users\user\Desktop\Методист\Фотографии\Экскурсии\Ботанический сад\DSCN095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00232" y="3000372"/>
            <a:ext cx="4000496" cy="3000372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5" name="Picture 5" descr="C:\Users\user\Desktop\Методист\Фотографии\Весёлые ребята\DSCN050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2" y="1428736"/>
            <a:ext cx="5049978" cy="3787484"/>
          </a:xfrm>
          <a:prstGeom prst="rect">
            <a:avLst/>
          </a:prstGeom>
          <a:ln w="1905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6" name="Picture 6" descr="C:\Users\user\Desktop\Методист\Фотографии\Весёлые ребята\DSCN051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857752" y="1357298"/>
            <a:ext cx="4121284" cy="3090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127" name="Picture 7" descr="C:\Users\user\Desktop\Методист\2011-12 учебный год\Фотографии\Экскурсия\P1080624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42910" y="3286124"/>
            <a:ext cx="4000496" cy="3000372"/>
          </a:xfrm>
          <a:prstGeom prst="rect">
            <a:avLst/>
          </a:prstGeom>
          <a:ln w="190500" cap="sq">
            <a:solidFill>
              <a:srgbClr val="FF99C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8" name="Picture 8" descr="C:\Users\user\Desktop\Методист\2011-12 учебный год\Фотографии\Экскурсия\P1080634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024045" y="1142984"/>
            <a:ext cx="4548187" cy="3411141"/>
          </a:xfrm>
          <a:prstGeom prst="rect">
            <a:avLst/>
          </a:prstGeom>
          <a:ln w="1905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9" name="Picture 9" descr="C:\Users\user\Pictures\2012-05-31\001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071802" y="1643050"/>
            <a:ext cx="2879398" cy="4028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67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ВОСПИТАТЕЛИ:</vt:lpstr>
      <vt:lpstr>Слайд 3</vt:lpstr>
      <vt:lpstr>МЫ ВЫПУСКНИКИ</vt:lpstr>
      <vt:lpstr>ПРОЕКТНАЯ ДЕЯТЕЛЬНОСТЬ</vt:lpstr>
      <vt:lpstr>Слайд 6</vt:lpstr>
      <vt:lpstr>НАШИ РОДИТЕЛИ</vt:lpstr>
      <vt:lpstr>СПОРТИВНАЯ ЖИЗНЬ</vt:lpstr>
      <vt:lpstr>НАШИ ЭКСКУРСИИ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user1</cp:lastModifiedBy>
  <cp:revision>35</cp:revision>
  <dcterms:created xsi:type="dcterms:W3CDTF">2012-05-31T05:10:08Z</dcterms:created>
  <dcterms:modified xsi:type="dcterms:W3CDTF">2012-06-14T06:59:36Z</dcterms:modified>
</cp:coreProperties>
</file>