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 autoAdjust="0"/>
    <p:restoredTop sz="94650" autoAdjust="0"/>
  </p:normalViewPr>
  <p:slideViewPr>
    <p:cSldViewPr>
      <p:cViewPr varScale="1">
        <p:scale>
          <a:sx n="99" d="100"/>
          <a:sy n="99" d="100"/>
        </p:scale>
        <p:origin x="-2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4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4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4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4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Tm="4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4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Tm="4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4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4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Tm="4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4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BAE904-FD8B-415D-B40B-B34BEA515D01}" type="datetimeFigureOut">
              <a:rPr lang="ru-RU" smtClean="0"/>
              <a:t>03.05.2013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7D8FF3-387C-49CF-A40D-E18BE7EB5F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4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Консультация для родителей на тему: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 ВЛИЯНИЕ ТЕЛЕВИЗОРА И КОМПЬЮТЕРА НА ЗДОРОВЬЕ РЕБЕНКА»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Содержимое 11" descr="iCA2BMJ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3714752"/>
            <a:ext cx="3076591" cy="1722891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785926"/>
            <a:ext cx="86868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компьютер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вредит зрению и от него исходит излучение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Также, сидя за компьютером, ребёнок может получить сколиоз - искривление позвоночника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71612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телевизор и компьютер одинаково влияют на зрение. Чтобы зрение не ухудшалось, не стоит забывать о гимнастике для глаз и небольших перерывах.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CAJCXI0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2341" y="3571876"/>
            <a:ext cx="2455681" cy="2357454"/>
          </a:xfrm>
        </p:spPr>
      </p:pic>
      <p:pic>
        <p:nvPicPr>
          <p:cNvPr id="6" name="Содержимое 5" descr="iCAIUJ1W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86446" y="3429000"/>
            <a:ext cx="2100257" cy="2647383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3116"/>
            <a:ext cx="86868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ребенок старше 3х лет не должен проводить за компьютером более 20 минут в день, для детей до 3х лет это время еще меньше. Усаживать ребенка за компьютер нужно так, чтобы расстояние между монитором и глазами малыша составляло 40-50 сантиметров, и, конечно же, следует позаботиться о хорошем освещении и отсутствии бликов на мониторе.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64305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 ребенка в руках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родителей!</a:t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Здоровый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правильно развивающийся ребенок становится более успешным во всем и это касается и детских достижений и успехов во взрослой жизни.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7" descr="iCAWSIJV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3429000"/>
            <a:ext cx="2433649" cy="1817125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Осторожно! Телевизор!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iCA2YI81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786058"/>
            <a:ext cx="2505087" cy="2488387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686800" cy="342902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 наши дни телевизор, компьютер прочно вошли в жизнь малышей. Во многих семьях как только ребенок начинает сидеть его усаживают перед экраном телевизора, который все больше заменяет бабушкины сказки, мамины колыбельные, разговоры с отцом ... экран становится главным воспитателем ребенка.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6868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Это безопасное </a:t>
            </a:r>
            <a:r>
              <a:rPr lang="ru-RU" sz="2000" dirty="0" smtClean="0"/>
              <a:t>занятие может повлечь за собой весьма печальные последствия не только для здоровья ребенка, но и для его психического развития</a:t>
            </a:r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Одно из них — отставание в развитии </a:t>
            </a:r>
            <a:r>
              <a:rPr lang="ru-RU" sz="2000" dirty="0" smtClean="0"/>
              <a:t>речи.</a:t>
            </a:r>
            <a:endParaRPr lang="ru-RU" sz="2000" dirty="0"/>
          </a:p>
        </p:txBody>
      </p:sp>
      <p:pic>
        <p:nvPicPr>
          <p:cNvPr id="4" name="Содержимое 3" descr="iCANQNP5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3571876"/>
            <a:ext cx="2084386" cy="2084386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686800" cy="2666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Дети поздно начинают говорить, мало и плохо разговаривают, их речь бедна и примитивна. Овладение речью в раннем возрасте происходит только в живом общении, когда малыш вступает в диалог. </a:t>
            </a:r>
            <a:endParaRPr lang="ru-RU" sz="2400" dirty="0"/>
          </a:p>
        </p:txBody>
      </p:sp>
      <p:pic>
        <p:nvPicPr>
          <p:cNvPr id="4" name="Содержимое 3" descr="iCAIAQ6S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3714752"/>
            <a:ext cx="2786082" cy="2356456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00438"/>
            <a:ext cx="8686800" cy="3411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у </a:t>
            </a:r>
            <a:r>
              <a:rPr lang="ru-RU" sz="2700" dirty="0" smtClean="0"/>
              <a:t>детей наблюдается  </a:t>
            </a:r>
            <a:r>
              <a:rPr lang="ru-RU" sz="2700" dirty="0" smtClean="0"/>
              <a:t>неспособность к самоуглублению, отсутствие заинтересованности </a:t>
            </a:r>
            <a:r>
              <a:rPr lang="ru-RU" sz="2700" dirty="0" smtClean="0"/>
              <a:t>делом, а также дефицит </a:t>
            </a:r>
            <a:r>
              <a:rPr lang="ru-RU" sz="2700" dirty="0" smtClean="0"/>
              <a:t>концентрации внимания.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Это </a:t>
            </a:r>
            <a:r>
              <a:rPr lang="ru-RU" sz="2700" dirty="0" smtClean="0"/>
              <a:t>заболевание особенно ярко проявляется в процессе обучения и характеризуется </a:t>
            </a:r>
            <a:r>
              <a:rPr lang="ru-RU" sz="2700" dirty="0" err="1" smtClean="0"/>
              <a:t>гиперактивностью</a:t>
            </a:r>
            <a:r>
              <a:rPr lang="ru-RU" sz="2700" dirty="0" smtClean="0"/>
              <a:t>, ситуативностью, рассеянностью. Таким детям необходима постоянная внешняя стимуляция. Многим детям трудно воспринимать информацию на слух. Короткие предложения они не способны удержать в памяти, поэтому детям не интересно читать даже самые интересные книги</a:t>
            </a:r>
            <a:r>
              <a:rPr lang="ru-RU" sz="22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35729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Сколько </a:t>
            </a:r>
            <a:r>
              <a:rPr lang="ru-RU" b="1" dirty="0" smtClean="0">
                <a:solidFill>
                  <a:srgbClr val="FF0000"/>
                </a:solidFill>
              </a:rPr>
              <a:t>времени  можно </a:t>
            </a:r>
            <a:r>
              <a:rPr lang="ru-RU" b="1" dirty="0" smtClean="0">
                <a:solidFill>
                  <a:srgbClr val="FF0000"/>
                </a:solidFill>
              </a:rPr>
              <a:t>смотреть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передачи?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714620"/>
            <a:ext cx="8686800" cy="336550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течение дня ребенок может без вреда для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здоровья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проводить короткое время у экранов. До года лучше совсем не показы­вать малышу телевизор. От года до двух - не более 15 минут в день. От двух до трех лет - не больше полу­часа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Для детей 4-5 лет 20 минут, для детей 6-7 лет не более 30 минут.</a:t>
            </a:r>
          </a:p>
          <a:p>
            <a:pPr algn="ctr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Компьютер и ребенок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CAB32X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2857496"/>
            <a:ext cx="1928816" cy="1440183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000372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Компьютер,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и телевизор присутствует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практически в каждом доме. Ребенок с младенчества видит, что родители проводят за ним определенное количество времени, поэтому нет ничего удивительного в том, что уже в достаточно раннем возрасте малыш начинает проявлять к компьютеру интерес.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</TotalTime>
  <Words>342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Консультация для родителей на тему:  « ВЛИЯНИЕ ТЕЛЕВИЗОРА И КОМПЬЮТЕРА НА ЗДОРОВЬЕ РЕБЕНКА»</vt:lpstr>
      <vt:lpstr>Осторожно! Телевизор! </vt:lpstr>
      <vt:lpstr>В наши дни телевизор, компьютер прочно вошли в жизнь малышей. Во многих семьях как только ребенок начинает сидеть его усаживают перед экраном телевизора, который все больше заменяет бабушкины сказки, мамины колыбельные, разговоры с отцом ... экран становится главным воспитателем ребенка.</vt:lpstr>
      <vt:lpstr>Это безопасное занятие может повлечь за собой весьма печальные последствия не только для здоровья ребенка, но и для его психического развития.  Одно из них — отставание в развитии речи.</vt:lpstr>
      <vt:lpstr>Дети поздно начинают говорить, мало и плохо разговаривают, их речь бедна и примитивна. Овладение речью в раннем возрасте происходит только в живом общении, когда малыш вступает в диалог. </vt:lpstr>
      <vt:lpstr>у детей наблюдается  неспособность к самоуглублению, отсутствие заинтересованности делом, а также дефицит концентрации внимания.  Это заболевание особенно ярко проявляется в процессе обучения и характеризуется гиперактивностью, ситуативностью, рассеянностью. Таким детям необходима постоянная внешняя стимуляция. Многим детям трудно воспринимать информацию на слух. Короткие предложения они не способны удержать в памяти, поэтому детям не интересно читать даже самые интересные книги. </vt:lpstr>
      <vt:lpstr>Сколько времени  можно смотреть передачи?</vt:lpstr>
      <vt:lpstr>Компьютер и ребенок</vt:lpstr>
      <vt:lpstr>Компьютер, как и телевизор присутствует сегодня практически в каждом доме. Ребенок с младенчества видит, что родители проводят за ним определенное количество времени, поэтому нет ничего удивительного в том, что уже в достаточно раннем возрасте малыш начинает проявлять к компьютеру интерес.</vt:lpstr>
      <vt:lpstr>компьютер вредит зрению и от него исходит излучение.  Также, сидя за компьютером, ребёнок может получить сколиоз - искривление позвоночника</vt:lpstr>
      <vt:lpstr>телевизор и компьютер одинаково влияют на зрение. Чтобы зрение не ухудшалось, не стоит забывать о гимнастике для глаз и небольших перерывах.</vt:lpstr>
      <vt:lpstr>ребенок старше 3х лет не должен проводить за компьютером более 20 минут в день, для детей до 3х лет это время еще меньше. Усаживать ребенка за компьютер нужно так, чтобы расстояние между монитором и глазами малыша составляло 40-50 сантиметров, и, конечно же, следует позаботиться о хорошем освещении и отсутствии бликов на мониторе. </vt:lpstr>
      <vt:lpstr>здоровье ребенка в руках родителей! Здоровый правильно развивающийся ребенок становится более успешным во всем и это касается и детских достижений и успехов во взрослой жизни.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на тему:  « ребенок и компьютер»</dc:title>
  <dc:creator>юра</dc:creator>
  <cp:lastModifiedBy>юра</cp:lastModifiedBy>
  <cp:revision>14</cp:revision>
  <dcterms:created xsi:type="dcterms:W3CDTF">2013-05-03T11:35:47Z</dcterms:created>
  <dcterms:modified xsi:type="dcterms:W3CDTF">2013-05-03T13:48:02Z</dcterms:modified>
</cp:coreProperties>
</file>