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AF19-18DA-4F6D-9F0D-D0FD5AD7D8E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D0C43-AF5A-49F7-B548-F8A8CFD89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87F-3DF1-4269-BCF7-F93504812428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9CC3-B1F8-4F26-9802-8E4F60C8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87F-3DF1-4269-BCF7-F93504812428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9CC3-B1F8-4F26-9802-8E4F60C8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87F-3DF1-4269-BCF7-F93504812428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9CC3-B1F8-4F26-9802-8E4F60C8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87F-3DF1-4269-BCF7-F93504812428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9CC3-B1F8-4F26-9802-8E4F60C8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87F-3DF1-4269-BCF7-F93504812428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9CC3-B1F8-4F26-9802-8E4F60C8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87F-3DF1-4269-BCF7-F93504812428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9CC3-B1F8-4F26-9802-8E4F60C8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87F-3DF1-4269-BCF7-F93504812428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9CC3-B1F8-4F26-9802-8E4F60C8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87F-3DF1-4269-BCF7-F93504812428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9CC3-B1F8-4F26-9802-8E4F60C8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87F-3DF1-4269-BCF7-F93504812428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9CC3-B1F8-4F26-9802-8E4F60C8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87F-3DF1-4269-BCF7-F93504812428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9CC3-B1F8-4F26-9802-8E4F60C8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A87F-3DF1-4269-BCF7-F93504812428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9CC3-B1F8-4F26-9802-8E4F60C8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A87F-3DF1-4269-BCF7-F93504812428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9CC3-B1F8-4F26-9802-8E4F60C8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285860"/>
            <a:ext cx="7380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любимая семья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5429264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Составитель: воспитатель </a:t>
            </a:r>
          </a:p>
          <a:p>
            <a:r>
              <a:rPr lang="ru-RU" sz="2000" b="1" dirty="0" smtClean="0"/>
              <a:t>МКДОУ Д/С № 33 КВ</a:t>
            </a:r>
          </a:p>
          <a:p>
            <a:r>
              <a:rPr lang="ru-RU" sz="2000" b="1" dirty="0" err="1" smtClean="0"/>
              <a:t>Валькова</a:t>
            </a:r>
            <a:r>
              <a:rPr lang="ru-RU" sz="2000" b="1" dirty="0" smtClean="0"/>
              <a:t> Е.В.</a:t>
            </a:r>
            <a:endParaRPr lang="ru-RU" sz="2000" b="1" dirty="0"/>
          </a:p>
        </p:txBody>
      </p:sp>
      <p:pic>
        <p:nvPicPr>
          <p:cNvPr id="6" name="Рисунок 5" descr="ac003dbcb9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643182"/>
            <a:ext cx="4000508" cy="400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до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017" y="0"/>
            <a:ext cx="73619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429132"/>
            <a:ext cx="2643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Этот пальчик – дедушка,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Этот пальчик – бабушка,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Этот пальчик – папа,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Этот пальчик – мама,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Этот пальчик – я,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Это вся моя семья!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63591_3940250younghousewifepreparingdinneroutofacanjpg_OBED_GOTOV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16570" cy="368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1711379791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893214"/>
            <a:ext cx="5286380" cy="396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00694" y="785794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«О ком я говорю?»</a:t>
            </a:r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4282" y="592933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На машине кто везет?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929066"/>
            <a:ext cx="3857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i="1" dirty="0" smtClean="0"/>
              <a:t>Кто варит кашу, супчик?</a:t>
            </a:r>
            <a:endParaRPr lang="ru-RU" sz="2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95ae6653398b24d8067050d83193d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810"/>
            <a:ext cx="5162986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ost-11709-12534878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0"/>
            <a:ext cx="3951985" cy="502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14910" y="571501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Кто игрушки покупает,</a:t>
            </a:r>
          </a:p>
          <a:p>
            <a:r>
              <a:rPr lang="ru-RU" sz="2400" i="1" dirty="0" smtClean="0"/>
              <a:t>И в корзину их кладет?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85794"/>
            <a:ext cx="4857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Кто умоет утром рано,</a:t>
            </a:r>
          </a:p>
          <a:p>
            <a:r>
              <a:rPr lang="ru-RU" sz="2400" i="1" dirty="0" smtClean="0"/>
              <a:t>В детский сад вас отведет?</a:t>
            </a:r>
          </a:p>
          <a:p>
            <a:r>
              <a:rPr lang="ru-RU" sz="2400" i="1" dirty="0" smtClean="0"/>
              <a:t>И конфеты покупает,</a:t>
            </a:r>
          </a:p>
          <a:p>
            <a:r>
              <a:rPr lang="ru-RU" sz="2400" i="1" dirty="0" smtClean="0"/>
              <a:t>Вам в карманчик их кладет?</a:t>
            </a:r>
            <a:endParaRPr lang="ru-RU" sz="2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d00d_8407b076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4350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41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762" y="3571876"/>
            <a:ext cx="402684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407194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Кто вас ласково целует,</a:t>
            </a:r>
          </a:p>
          <a:p>
            <a:r>
              <a:rPr lang="ru-RU" sz="2400" i="1" dirty="0" smtClean="0"/>
              <a:t>Пироги кто вам печет?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278605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В доме кто все чинит, ладит,</a:t>
            </a:r>
          </a:p>
          <a:p>
            <a:r>
              <a:rPr lang="ru-RU" sz="2000" i="1" dirty="0" smtClean="0"/>
              <a:t>Гвозди забивает молотком?</a:t>
            </a:r>
            <a:endParaRPr lang="ru-RU" sz="20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icy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936286"/>
            <a:ext cx="3428996" cy="4759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1831984680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09545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5643578"/>
            <a:ext cx="5000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Кто красивый шарфик свяжет,</a:t>
            </a:r>
          </a:p>
          <a:p>
            <a:r>
              <a:rPr lang="ru-RU" sz="2400" i="1" dirty="0" smtClean="0"/>
              <a:t>Теплые носочки, варежки, штаны?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7147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С кем вы любите играть в разные игрушки?</a:t>
            </a:r>
            <a:endParaRPr lang="ru-RU" sz="2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be457dc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08092"/>
            <a:ext cx="7715304" cy="58588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29"/>
            <a:ext cx="6357982" cy="503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ма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857496"/>
            <a:ext cx="828675" cy="107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пап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786058"/>
            <a:ext cx="790575" cy="105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девоч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1785926"/>
            <a:ext cx="6858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мальчи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1785926"/>
            <a:ext cx="6858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бабушк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74" y="4000504"/>
            <a:ext cx="785818" cy="1057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дедушк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868" y="4000504"/>
            <a:ext cx="756402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57224" y="5429264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Где всегда уютно мне? Ну, конечно же, в семье!</a:t>
            </a:r>
          </a:p>
          <a:p>
            <a:pPr algn="ctr"/>
            <a:r>
              <a:rPr lang="ru-RU" b="1" dirty="0" smtClean="0"/>
              <a:t>Любят папы нас и мамы, Бабушки и дедушки,</a:t>
            </a:r>
          </a:p>
          <a:p>
            <a:pPr algn="ctr"/>
            <a:r>
              <a:rPr lang="ru-RU" b="1" dirty="0" smtClean="0"/>
              <a:t>Мы их тоже очень любим, Помогать им будем!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168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МКДОУ д/c №33 КВ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Старший воспитатель</dc:creator>
  <cp:lastModifiedBy>Старший воспитатель</cp:lastModifiedBy>
  <cp:revision>11</cp:revision>
  <dcterms:created xsi:type="dcterms:W3CDTF">2013-04-10T05:00:34Z</dcterms:created>
  <dcterms:modified xsi:type="dcterms:W3CDTF">2013-04-24T04:35:26Z</dcterms:modified>
</cp:coreProperties>
</file>