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501"/>
    <a:srgbClr val="EE0CDE"/>
    <a:srgbClr val="20BBE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2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46001-9E35-4803-8D25-70829687C994}" type="datetimeFigureOut">
              <a:rPr lang="ru-RU" smtClean="0"/>
              <a:t>22.03.2011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FEEC69-4BE7-4FA4-B50B-608F9163044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EEC69-4BE7-4FA4-B50B-608F9163044E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EEC69-4BE7-4FA4-B50B-608F9163044E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EEC69-4BE7-4FA4-B50B-608F9163044E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EEC69-4BE7-4FA4-B50B-608F9163044E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EEC69-4BE7-4FA4-B50B-608F9163044E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EEC69-4BE7-4FA4-B50B-608F9163044E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EEC69-4BE7-4FA4-B50B-608F9163044E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EEC69-4BE7-4FA4-B50B-608F9163044E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EEC69-4BE7-4FA4-B50B-608F9163044E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30D92-C1F1-4A44-8AE9-8A15063C0E6E}" type="datetimeFigureOut">
              <a:rPr lang="ru-RU" smtClean="0"/>
              <a:t>22.03.2011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6D64-E0F2-4C04-9969-32924CBD23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30D92-C1F1-4A44-8AE9-8A15063C0E6E}" type="datetimeFigureOut">
              <a:rPr lang="ru-RU" smtClean="0"/>
              <a:t>22.03.2011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6D64-E0F2-4C04-9969-32924CBD23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30D92-C1F1-4A44-8AE9-8A15063C0E6E}" type="datetimeFigureOut">
              <a:rPr lang="ru-RU" smtClean="0"/>
              <a:t>22.03.2011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6D64-E0F2-4C04-9969-32924CBD23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30D92-C1F1-4A44-8AE9-8A15063C0E6E}" type="datetimeFigureOut">
              <a:rPr lang="ru-RU" smtClean="0"/>
              <a:t>22.03.2011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6D64-E0F2-4C04-9969-32924CBD23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30D92-C1F1-4A44-8AE9-8A15063C0E6E}" type="datetimeFigureOut">
              <a:rPr lang="ru-RU" smtClean="0"/>
              <a:t>22.03.2011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6D64-E0F2-4C04-9969-32924CBD23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30D92-C1F1-4A44-8AE9-8A15063C0E6E}" type="datetimeFigureOut">
              <a:rPr lang="ru-RU" smtClean="0"/>
              <a:t>22.03.2011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6D64-E0F2-4C04-9969-32924CBD23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30D92-C1F1-4A44-8AE9-8A15063C0E6E}" type="datetimeFigureOut">
              <a:rPr lang="ru-RU" smtClean="0"/>
              <a:t>22.03.2011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6D64-E0F2-4C04-9969-32924CBD23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30D92-C1F1-4A44-8AE9-8A15063C0E6E}" type="datetimeFigureOut">
              <a:rPr lang="ru-RU" smtClean="0"/>
              <a:t>22.03.2011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6D64-E0F2-4C04-9969-32924CBD23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30D92-C1F1-4A44-8AE9-8A15063C0E6E}" type="datetimeFigureOut">
              <a:rPr lang="ru-RU" smtClean="0"/>
              <a:t>22.03.2011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6D64-E0F2-4C04-9969-32924CBD23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30D92-C1F1-4A44-8AE9-8A15063C0E6E}" type="datetimeFigureOut">
              <a:rPr lang="ru-RU" smtClean="0"/>
              <a:t>22.03.2011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6D64-E0F2-4C04-9969-32924CBD23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30D92-C1F1-4A44-8AE9-8A15063C0E6E}" type="datetimeFigureOut">
              <a:rPr lang="ru-RU" smtClean="0"/>
              <a:t>22.03.2011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6D64-E0F2-4C04-9969-32924CBD23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30D92-C1F1-4A44-8AE9-8A15063C0E6E}" type="datetimeFigureOut">
              <a:rPr lang="ru-RU" smtClean="0"/>
              <a:t>22.03.2011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06D64-E0F2-4C04-9969-32924CBD236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efa.ru/image/article/0001/1268041557_12.jpg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ВИКТОРИЯ\КНИГИ\ПЕРЕДВИЖКИ\Оформление детского сада\Фоны, шаблоны\1680х1050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" y="0"/>
            <a:ext cx="9144025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71250" y="500042"/>
            <a:ext cx="887275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Мезенская роспись</a:t>
            </a:r>
            <a:endParaRPr lang="ru-RU" sz="8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7" name="Picture 3" descr="C:\Documents and Settings\Алексей\Рабочий стол\Мезенская роспись\картинки\_11678570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2571744"/>
            <a:ext cx="2743200" cy="3740150"/>
          </a:xfrm>
          <a:prstGeom prst="rect">
            <a:avLst/>
          </a:prstGeom>
          <a:noFill/>
        </p:spPr>
      </p:pic>
      <p:pic>
        <p:nvPicPr>
          <p:cNvPr id="1028" name="Picture 4" descr="C:\Documents and Settings\Алексей\Рабочий стол\Мезенская роспись\картинки\38a86c4c43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3846" y="2643182"/>
            <a:ext cx="4410588" cy="35813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ВИКТОРИЯ\КНИГИ\ПЕРЕДВИЖКИ\Оформление детского сада\Фоны, шаблоны\1680х1050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25" cy="6858000"/>
          </a:xfrm>
          <a:prstGeom prst="rect">
            <a:avLst/>
          </a:prstGeom>
          <a:noFill/>
        </p:spPr>
      </p:pic>
      <p:pic>
        <p:nvPicPr>
          <p:cNvPr id="2050" name="Picture 2" descr="C:\Documents and Settings\Алексей\Рабочий стол\Мезенская роспись\картинки\181_1mini1.jpg"/>
          <p:cNvPicPr>
            <a:picLocks noChangeAspect="1" noChangeArrowheads="1"/>
          </p:cNvPicPr>
          <p:nvPr/>
        </p:nvPicPr>
        <p:blipFill>
          <a:blip r:embed="rId4"/>
          <a:srcRect l="14595" t="-2703" r="17837"/>
          <a:stretch>
            <a:fillRect/>
          </a:stretch>
        </p:blipFill>
        <p:spPr bwMode="auto">
          <a:xfrm>
            <a:off x="3714744" y="2928934"/>
            <a:ext cx="2357454" cy="358333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928662" y="285728"/>
            <a:ext cx="7000924" cy="20002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Мезенская роспись – одна из наиболее древних русских художественных промыслов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2051" name="Picture 3" descr="C:\Documents and Settings\Алексей\Рабочий стол\Мезенская роспись\картинки\2941383.jpg"/>
          <p:cNvPicPr>
            <a:picLocks noChangeAspect="1" noChangeArrowheads="1"/>
          </p:cNvPicPr>
          <p:nvPr/>
        </p:nvPicPr>
        <p:blipFill>
          <a:blip r:embed="rId5"/>
          <a:srcRect l="14375" t="13437" r="14375" b="9218"/>
          <a:stretch>
            <a:fillRect/>
          </a:stretch>
        </p:blipFill>
        <p:spPr bwMode="auto">
          <a:xfrm>
            <a:off x="6572264" y="2571744"/>
            <a:ext cx="2171715" cy="3143272"/>
          </a:xfrm>
          <a:prstGeom prst="rect">
            <a:avLst/>
          </a:prstGeom>
          <a:noFill/>
        </p:spPr>
      </p:pic>
      <p:pic>
        <p:nvPicPr>
          <p:cNvPr id="2052" name="Picture 4" descr="C:\Documents and Settings\Алексей\Рабочий стол\Мезенская роспись\картинки\47508082_mez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2643182"/>
            <a:ext cx="2805115" cy="280511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ВИКТОРИЯ\КНИГИ\ПЕРЕДВИЖКИ\Оформление детского сада\Фоны, шаблоны\1680х1050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4025" cy="685800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1142976" y="500042"/>
            <a:ext cx="7500990" cy="18573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Традиционно использовались только два цвета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85720" y="3000372"/>
            <a:ext cx="2286016" cy="1785950"/>
          </a:xfrm>
          <a:prstGeom prst="round2Diag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6286512" y="3143248"/>
            <a:ext cx="2428892" cy="1785950"/>
          </a:xfrm>
          <a:prstGeom prst="round2Diag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Documents and Settings\Алексей\Рабочий стол\Мезенская роспись\картинки\126951378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2857496"/>
            <a:ext cx="3431238" cy="297989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ВИКТОРИЯ\КНИГИ\ПЕРЕДВИЖКИ\Оформление детского сада\Фоны, шаблоны\1680х1050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4025" cy="6858000"/>
          </a:xfrm>
          <a:prstGeom prst="rect">
            <a:avLst/>
          </a:prstGeom>
          <a:noFill/>
        </p:spPr>
      </p:pic>
      <p:pic>
        <p:nvPicPr>
          <p:cNvPr id="5" name="Рисунок 4" descr="http://mezenskaya-rospis.narod.ru/olen.gif"/>
          <p:cNvPicPr/>
          <p:nvPr/>
        </p:nvPicPr>
        <p:blipFill>
          <a:blip r:embed="rId4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71472" y="4429132"/>
            <a:ext cx="3214123" cy="945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mezenskaya-rospis.narod.ru/horse.gif"/>
          <p:cNvPicPr/>
          <p:nvPr/>
        </p:nvPicPr>
        <p:blipFill>
          <a:blip r:embed="rId5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072066" y="4429132"/>
            <a:ext cx="3254644" cy="94539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с двумя скругленными соседними углами 7"/>
          <p:cNvSpPr/>
          <p:nvPr/>
        </p:nvSpPr>
        <p:spPr>
          <a:xfrm>
            <a:off x="1714480" y="428604"/>
            <a:ext cx="5929354" cy="1714512"/>
          </a:xfrm>
          <a:prstGeom prst="round2SameRect">
            <a:avLst/>
          </a:prstGeom>
          <a:solidFill>
            <a:srgbClr val="20BB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Чаще изображали</a:t>
            </a:r>
            <a:endParaRPr lang="ru-RU" sz="5400" dirty="0"/>
          </a:p>
        </p:txBody>
      </p:sp>
      <p:sp>
        <p:nvSpPr>
          <p:cNvPr id="9" name="Овал 8"/>
          <p:cNvSpPr/>
          <p:nvPr/>
        </p:nvSpPr>
        <p:spPr>
          <a:xfrm>
            <a:off x="785786" y="3071810"/>
            <a:ext cx="2500330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</a:rPr>
              <a:t>олень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429256" y="3071810"/>
            <a:ext cx="2500330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</a:rPr>
              <a:t>конь</a:t>
            </a:r>
            <a:endParaRPr lang="ru-RU" sz="4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ВИКТОРИЯ\КНИГИ\ПЕРЕДВИЖКИ\Оформление детского сада\Фоны, шаблоны\1680х1050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4025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357166"/>
            <a:ext cx="3286148" cy="1785950"/>
          </a:xfrm>
          <a:prstGeom prst="rect">
            <a:avLst/>
          </a:prstGeom>
          <a:solidFill>
            <a:srgbClr val="EE0C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П</a:t>
            </a:r>
            <a:r>
              <a:rPr lang="ru-RU" sz="6600" b="1" dirty="0" smtClean="0"/>
              <a:t>рялки</a:t>
            </a:r>
            <a:endParaRPr lang="ru-RU" sz="6600" b="1" dirty="0"/>
          </a:p>
        </p:txBody>
      </p:sp>
      <p:pic>
        <p:nvPicPr>
          <p:cNvPr id="7" name="Рисунок 6" descr="http://dekor.nm.ru/Mezen/Mezen7.jpg"/>
          <p:cNvPicPr/>
          <p:nvPr/>
        </p:nvPicPr>
        <p:blipFill>
          <a:blip r:embed="rId4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929454" y="500042"/>
            <a:ext cx="1785950" cy="3429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dekor.nm.ru/Mezen/Mezen8.jpg"/>
          <p:cNvPicPr/>
          <p:nvPr/>
        </p:nvPicPr>
        <p:blipFill>
          <a:blip r:embed="rId5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43050"/>
            <a:ext cx="2071702" cy="3857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dekor.nm.ru/Mezen/Mezen5.jpg"/>
          <p:cNvPicPr/>
          <p:nvPr/>
        </p:nvPicPr>
        <p:blipFill>
          <a:blip r:embed="rId6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428728" y="3000372"/>
            <a:ext cx="2276237" cy="3143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ВИКТОРИЯ\КНИГИ\ПЕРЕДВИЖКИ\Оформление детского сада\Фоны, шаблоны\1680х1050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4025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571472" y="357166"/>
            <a:ext cx="3643338" cy="1357322"/>
          </a:xfrm>
          <a:prstGeom prst="roundRect">
            <a:avLst/>
          </a:prstGeom>
          <a:solidFill>
            <a:srgbClr val="FF25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Ярусы  в рисунке на прялке</a:t>
            </a:r>
            <a:endParaRPr lang="ru-RU" sz="3200" b="1" dirty="0"/>
          </a:p>
        </p:txBody>
      </p:sp>
      <p:pic>
        <p:nvPicPr>
          <p:cNvPr id="4098" name="Picture 2" descr="C:\Documents and Settings\Алексей\Рабочий стол\Мезенская роспись\картинки\a9a57db70f8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785926"/>
            <a:ext cx="2928958" cy="2309445"/>
          </a:xfrm>
          <a:prstGeom prst="rect">
            <a:avLst/>
          </a:prstGeom>
          <a:noFill/>
        </p:spPr>
      </p:pic>
      <p:pic>
        <p:nvPicPr>
          <p:cNvPr id="7" name="Рисунок 6" descr="http://dekor.nm.ru/Mezen/Mezen28.jpg"/>
          <p:cNvPicPr/>
          <p:nvPr/>
        </p:nvPicPr>
        <p:blipFill>
          <a:blip r:embed="rId5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143240" y="3286124"/>
            <a:ext cx="2928958" cy="2093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0" name="Picture 4" descr="Картинка 4 из 133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57884" y="4429132"/>
            <a:ext cx="2610009" cy="221455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ВИКТОРИЯ\КНИГИ\ПЕРЕДВИЖКИ\Оформление детского сада\Фоны, шаблоны\1680х1050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" y="0"/>
            <a:ext cx="9144025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0100" y="1857364"/>
            <a:ext cx="787287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0" b="1" dirty="0" smtClean="0">
                <a:solidFill>
                  <a:srgbClr val="FFFF00"/>
                </a:solidFill>
                <a:latin typeface="Monotype Corsiva" pitchFamily="66" charset="0"/>
              </a:rPr>
              <a:t>Спасибо </a:t>
            </a:r>
          </a:p>
          <a:p>
            <a:pPr algn="ctr"/>
            <a:r>
              <a:rPr lang="ru-RU" sz="10000" b="1" dirty="0" smtClean="0">
                <a:solidFill>
                  <a:srgbClr val="FFFF00"/>
                </a:solidFill>
                <a:latin typeface="Monotype Corsiva" pitchFamily="66" charset="0"/>
              </a:rPr>
              <a:t>за внимание!</a:t>
            </a:r>
            <a:endParaRPr lang="ru-RU" sz="100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ВИКТОРИЯ\КНИГИ\ПЕРЕДВИЖКИ\Оформление детского сада\Фоны, шаблоны\1680х1050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402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40</Words>
  <Application>Microsoft Office PowerPoint</Application>
  <PresentationFormat>Экран (4:3)</PresentationFormat>
  <Paragraphs>19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Ридецкий Алексей</dc:creator>
  <cp:lastModifiedBy>Ридецкий Алексей</cp:lastModifiedBy>
  <cp:revision>5</cp:revision>
  <dcterms:created xsi:type="dcterms:W3CDTF">2011-03-22T17:19:58Z</dcterms:created>
  <dcterms:modified xsi:type="dcterms:W3CDTF">2011-03-22T18:08:13Z</dcterms:modified>
</cp:coreProperties>
</file>