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Default Extension="jpg" ContentType="image/jpeg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57" r:id="rId3"/>
    <p:sldId id="258" r:id="rId4"/>
    <p:sldId id="262" r:id="rId5"/>
    <p:sldId id="268" r:id="rId6"/>
    <p:sldId id="264" r:id="rId7"/>
    <p:sldId id="265" r:id="rId8"/>
    <p:sldId id="266" r:id="rId9"/>
    <p:sldId id="267" r:id="rId10"/>
    <p:sldId id="282" r:id="rId11"/>
    <p:sldId id="270" r:id="rId12"/>
    <p:sldId id="271" r:id="rId13"/>
    <p:sldId id="274" r:id="rId14"/>
    <p:sldId id="275" r:id="rId15"/>
    <p:sldId id="276" r:id="rId16"/>
    <p:sldId id="279" r:id="rId17"/>
    <p:sldId id="280" r:id="rId18"/>
    <p:sldId id="281" r:id="rId19"/>
    <p:sldId id="277" r:id="rId20"/>
    <p:sldId id="283" r:id="rId21"/>
    <p:sldId id="28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81" autoAdjust="0"/>
    <p:restoredTop sz="94660"/>
  </p:normalViewPr>
  <p:slideViewPr>
    <p:cSldViewPr>
      <p:cViewPr varScale="1">
        <p:scale>
          <a:sx n="68" d="100"/>
          <a:sy n="68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нормы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Перелетные птицы</c:v>
                </c:pt>
                <c:pt idx="1">
                  <c:v>Зимующие птицы</c:v>
                </c:pt>
                <c:pt idx="2">
                  <c:v>Повадки птиц</c:v>
                </c:pt>
                <c:pt idx="3">
                  <c:v>Татарский фольклор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40</c:v>
                </c:pt>
                <c:pt idx="1">
                  <c:v>45</c:v>
                </c:pt>
                <c:pt idx="2">
                  <c:v>38</c:v>
                </c:pt>
                <c:pt idx="3">
                  <c:v>42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Норма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Перелетные птицы</c:v>
                </c:pt>
                <c:pt idx="1">
                  <c:v>Зимующие птицы</c:v>
                </c:pt>
                <c:pt idx="2">
                  <c:v>Повадки птиц</c:v>
                </c:pt>
                <c:pt idx="3">
                  <c:v>Татарский фольклор 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30</c:v>
                </c:pt>
                <c:pt idx="1">
                  <c:v>31</c:v>
                </c:pt>
                <c:pt idx="2">
                  <c:v>34</c:v>
                </c:pt>
                <c:pt idx="3">
                  <c:v>33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нормы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Перелетные птицы</c:v>
                </c:pt>
                <c:pt idx="1">
                  <c:v>Зимующие птицы</c:v>
                </c:pt>
                <c:pt idx="2">
                  <c:v>Повадки птиц</c:v>
                </c:pt>
                <c:pt idx="3">
                  <c:v>Татарский фольклор 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30</c:v>
                </c:pt>
                <c:pt idx="1">
                  <c:v>24</c:v>
                </c:pt>
                <c:pt idx="2">
                  <c:v>28</c:v>
                </c:pt>
                <c:pt idx="3">
                  <c:v>25</c:v>
                </c:pt>
              </c:numCache>
            </c:numRef>
          </c:val>
        </c:ser>
        <c:dLbls/>
        <c:axId val="91156864"/>
        <c:axId val="91158400"/>
      </c:barChart>
      <c:catAx>
        <c:axId val="9115686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1158400"/>
        <c:crosses val="autoZero"/>
        <c:auto val="1"/>
        <c:lblAlgn val="ctr"/>
        <c:lblOffset val="100"/>
      </c:catAx>
      <c:valAx>
        <c:axId val="91158400"/>
        <c:scaling>
          <c:orientation val="minMax"/>
        </c:scaling>
        <c:axPos val="l"/>
        <c:majorGridlines/>
        <c:numFmt formatCode="General" sourceLinked="1"/>
        <c:tickLblPos val="nextTo"/>
        <c:crossAx val="9115686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>
                <a:latin typeface="Angsana New" pitchFamily="18" charset="-34"/>
                <a:cs typeface="Angsana New" pitchFamily="18" charset="-34"/>
              </a:defRPr>
            </a:pPr>
            <a:endParaRPr lang="ru-RU"/>
          </a:p>
        </c:txPr>
      </c:legendEntry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нормы 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Перелетные птицы</c:v>
                </c:pt>
                <c:pt idx="1">
                  <c:v>Зимующие птицы</c:v>
                </c:pt>
                <c:pt idx="2">
                  <c:v>Повадки птиц</c:v>
                </c:pt>
                <c:pt idx="3">
                  <c:v>Татарский фольклор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80</c:v>
                </c:pt>
                <c:pt idx="1">
                  <c:v>79</c:v>
                </c:pt>
                <c:pt idx="2">
                  <c:v>83</c:v>
                </c:pt>
                <c:pt idx="3">
                  <c:v>84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Норма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Перелетные птицы</c:v>
                </c:pt>
                <c:pt idx="1">
                  <c:v>Зимующие птицы</c:v>
                </c:pt>
                <c:pt idx="2">
                  <c:v>Повадки птиц</c:v>
                </c:pt>
                <c:pt idx="3">
                  <c:v>Татарский фольклор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17</c:v>
                </c:pt>
                <c:pt idx="1">
                  <c:v>16</c:v>
                </c:pt>
                <c:pt idx="2">
                  <c:v>14</c:v>
                </c:pt>
                <c:pt idx="3">
                  <c:v>12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нормы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Перелетные птицы</c:v>
                </c:pt>
                <c:pt idx="1">
                  <c:v>Зимующие птицы</c:v>
                </c:pt>
                <c:pt idx="2">
                  <c:v>Повадки птиц</c:v>
                </c:pt>
                <c:pt idx="3">
                  <c:v>Татарский фольклор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</c:v>
                </c:pt>
                <c:pt idx="1">
                  <c:v>5</c:v>
                </c:pt>
                <c:pt idx="2">
                  <c:v>3</c:v>
                </c:pt>
                <c:pt idx="3">
                  <c:v>4</c:v>
                </c:pt>
              </c:numCache>
            </c:numRef>
          </c:val>
        </c:ser>
        <c:dLbls/>
        <c:axId val="105172352"/>
        <c:axId val="105174144"/>
      </c:barChart>
      <c:catAx>
        <c:axId val="105172352"/>
        <c:scaling>
          <c:orientation val="minMax"/>
        </c:scaling>
        <c:axPos val="b"/>
        <c:numFmt formatCode="\п\е\р\е\л\е\т\н\ы\е\ \п\т\и\ц\ы\ " sourceLinked="0"/>
        <c:tickLblPos val="nextTo"/>
        <c:crossAx val="105174144"/>
        <c:crosses val="autoZero"/>
        <c:auto val="1"/>
        <c:lblAlgn val="ctr"/>
        <c:lblOffset val="100"/>
      </c:catAx>
      <c:valAx>
        <c:axId val="105174144"/>
        <c:scaling>
          <c:orientation val="minMax"/>
        </c:scaling>
        <c:axPos val="l"/>
        <c:majorGridlines/>
        <c:numFmt formatCode="General" sourceLinked="1"/>
        <c:tickLblPos val="nextTo"/>
        <c:crossAx val="105172352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image" Target="../media/image3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1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image" Target="../media/image61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jpg"/><Relationship Id="rId1" Type="http://schemas.openxmlformats.org/officeDocument/2006/relationships/image" Target="../media/image31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1.jpeg"/><Relationship Id="rId1" Type="http://schemas.openxmlformats.org/officeDocument/2006/relationships/image" Target="../media/image1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CEDBE1-3FC0-430F-8BD1-7A18DD598C6F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630BE97A-0E16-4657-B5EF-92755B9B35D6}">
      <dgm:prSet phldrT="[Текст]"/>
      <dgm:spPr/>
      <dgm:t>
        <a:bodyPr/>
        <a:lstStyle/>
        <a:p>
          <a:r>
            <a:rPr lang="ru-RU" dirty="0" smtClean="0"/>
            <a:t>Среднесрочный </a:t>
          </a:r>
          <a:endParaRPr lang="ru-RU" dirty="0"/>
        </a:p>
      </dgm:t>
    </dgm:pt>
    <dgm:pt modelId="{C86FD97A-3841-4BBC-B7B5-25B60AE7D1AB}" type="parTrans" cxnId="{E404C754-8058-4B67-AFF6-9CED48D265E7}">
      <dgm:prSet/>
      <dgm:spPr/>
      <dgm:t>
        <a:bodyPr/>
        <a:lstStyle/>
        <a:p>
          <a:endParaRPr lang="ru-RU"/>
        </a:p>
      </dgm:t>
    </dgm:pt>
    <dgm:pt modelId="{1462B090-ECEF-4999-8B23-976A94468F90}" type="sibTrans" cxnId="{E404C754-8058-4B67-AFF6-9CED48D265E7}">
      <dgm:prSet/>
      <dgm:spPr/>
      <dgm:t>
        <a:bodyPr/>
        <a:lstStyle/>
        <a:p>
          <a:endParaRPr lang="ru-RU"/>
        </a:p>
      </dgm:t>
    </dgm:pt>
    <dgm:pt modelId="{F1822DFB-F713-4E00-8EF9-A6A696AAB970}">
      <dgm:prSet phldrT="[Текст]"/>
      <dgm:spPr/>
      <dgm:t>
        <a:bodyPr/>
        <a:lstStyle/>
        <a:p>
          <a:r>
            <a:rPr lang="ru-RU" dirty="0" smtClean="0"/>
            <a:t>Длительность- 6 месяцев</a:t>
          </a:r>
          <a:endParaRPr lang="ru-RU" dirty="0"/>
        </a:p>
      </dgm:t>
    </dgm:pt>
    <dgm:pt modelId="{B3BEAA54-DBC6-4C62-ACA2-0527F3802751}" type="parTrans" cxnId="{25EEC3F8-06CA-4060-BD65-DB47008355A6}">
      <dgm:prSet/>
      <dgm:spPr/>
      <dgm:t>
        <a:bodyPr/>
        <a:lstStyle/>
        <a:p>
          <a:endParaRPr lang="ru-RU"/>
        </a:p>
      </dgm:t>
    </dgm:pt>
    <dgm:pt modelId="{1A9F5FFC-F23A-47D5-8B7F-638A658D006D}" type="sibTrans" cxnId="{25EEC3F8-06CA-4060-BD65-DB47008355A6}">
      <dgm:prSet/>
      <dgm:spPr/>
      <dgm:t>
        <a:bodyPr/>
        <a:lstStyle/>
        <a:p>
          <a:endParaRPr lang="ru-RU"/>
        </a:p>
      </dgm:t>
    </dgm:pt>
    <dgm:pt modelId="{0B554D40-8633-454E-8D3E-799F8206843C}">
      <dgm:prSet phldrT="[Текст]"/>
      <dgm:spPr/>
      <dgm:t>
        <a:bodyPr/>
        <a:lstStyle/>
        <a:p>
          <a:r>
            <a:rPr lang="ru-RU" dirty="0" smtClean="0"/>
            <a:t>( октябрь 2012 г- март 2013г)</a:t>
          </a:r>
          <a:endParaRPr lang="ru-RU" dirty="0"/>
        </a:p>
      </dgm:t>
    </dgm:pt>
    <dgm:pt modelId="{87DD3AD2-22F5-4CB7-8369-9D87A5158D6B}" type="parTrans" cxnId="{4BA5AA6B-FD9E-44E7-9CF3-663361922D3A}">
      <dgm:prSet/>
      <dgm:spPr/>
      <dgm:t>
        <a:bodyPr/>
        <a:lstStyle/>
        <a:p>
          <a:endParaRPr lang="ru-RU"/>
        </a:p>
      </dgm:t>
    </dgm:pt>
    <dgm:pt modelId="{F6D9FFA8-0992-4CDB-8156-46FC60132DE9}" type="sibTrans" cxnId="{4BA5AA6B-FD9E-44E7-9CF3-663361922D3A}">
      <dgm:prSet/>
      <dgm:spPr/>
      <dgm:t>
        <a:bodyPr/>
        <a:lstStyle/>
        <a:p>
          <a:endParaRPr lang="ru-RU"/>
        </a:p>
      </dgm:t>
    </dgm:pt>
    <dgm:pt modelId="{2FB76C4B-04D7-446A-93A7-E5E52BE3ADBF}" type="pres">
      <dgm:prSet presAssocID="{85CEDBE1-3FC0-430F-8BD1-7A18DD598C6F}" presName="compositeShape" presStyleCnt="0">
        <dgm:presLayoutVars>
          <dgm:dir/>
          <dgm:resizeHandles/>
        </dgm:presLayoutVars>
      </dgm:prSet>
      <dgm:spPr/>
    </dgm:pt>
    <dgm:pt modelId="{5F538195-DA4E-490A-A8DF-42BE74F53C60}" type="pres">
      <dgm:prSet presAssocID="{85CEDBE1-3FC0-430F-8BD1-7A18DD598C6F}" presName="pyramid" presStyleLbl="node1" presStyleIdx="0" presStyleCnt="1"/>
      <dgm:spPr/>
    </dgm:pt>
    <dgm:pt modelId="{42950E00-1D18-440C-96DC-A355A3F980D0}" type="pres">
      <dgm:prSet presAssocID="{85CEDBE1-3FC0-430F-8BD1-7A18DD598C6F}" presName="theList" presStyleCnt="0"/>
      <dgm:spPr/>
    </dgm:pt>
    <dgm:pt modelId="{002D2D31-C530-4B4A-8DE9-DE4DFE8F0673}" type="pres">
      <dgm:prSet presAssocID="{630BE97A-0E16-4657-B5EF-92755B9B35D6}" presName="aNode" presStyleLbl="fgAcc1" presStyleIdx="0" presStyleCnt="3" custScaleX="2308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0A48A0-7418-407D-B23A-E6CCAB29C665}" type="pres">
      <dgm:prSet presAssocID="{630BE97A-0E16-4657-B5EF-92755B9B35D6}" presName="aSpace" presStyleCnt="0"/>
      <dgm:spPr/>
    </dgm:pt>
    <dgm:pt modelId="{0A1DE96A-92E3-4F72-900C-2A9979131A68}" type="pres">
      <dgm:prSet presAssocID="{F1822DFB-F713-4E00-8EF9-A6A696AAB970}" presName="aNode" presStyleLbl="fgAcc1" presStyleIdx="1" presStyleCnt="3" custScaleX="2834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775F65-1A72-4029-951F-612C59A792E4}" type="pres">
      <dgm:prSet presAssocID="{F1822DFB-F713-4E00-8EF9-A6A696AAB970}" presName="aSpace" presStyleCnt="0"/>
      <dgm:spPr/>
    </dgm:pt>
    <dgm:pt modelId="{51E36C1C-99CE-45DB-87A8-E634EB9263A1}" type="pres">
      <dgm:prSet presAssocID="{0B554D40-8633-454E-8D3E-799F8206843C}" presName="aNode" presStyleLbl="fgAcc1" presStyleIdx="2" presStyleCnt="3" custScaleX="2628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FDF1B0-C9D4-4235-ABEF-70397A3ABCD6}" type="pres">
      <dgm:prSet presAssocID="{0B554D40-8633-454E-8D3E-799F8206843C}" presName="aSpace" presStyleCnt="0"/>
      <dgm:spPr/>
    </dgm:pt>
  </dgm:ptLst>
  <dgm:cxnLst>
    <dgm:cxn modelId="{97560722-CD3D-4327-BACC-4BE6FADBABC1}" type="presOf" srcId="{F1822DFB-F713-4E00-8EF9-A6A696AAB970}" destId="{0A1DE96A-92E3-4F72-900C-2A9979131A68}" srcOrd="0" destOrd="0" presId="urn:microsoft.com/office/officeart/2005/8/layout/pyramid2"/>
    <dgm:cxn modelId="{A6C47917-B576-4BA7-9BCA-F30CB5805FEA}" type="presOf" srcId="{85CEDBE1-3FC0-430F-8BD1-7A18DD598C6F}" destId="{2FB76C4B-04D7-446A-93A7-E5E52BE3ADBF}" srcOrd="0" destOrd="0" presId="urn:microsoft.com/office/officeart/2005/8/layout/pyramid2"/>
    <dgm:cxn modelId="{894A6690-999F-4ADB-AF7C-D9511D52BEB7}" type="presOf" srcId="{630BE97A-0E16-4657-B5EF-92755B9B35D6}" destId="{002D2D31-C530-4B4A-8DE9-DE4DFE8F0673}" srcOrd="0" destOrd="0" presId="urn:microsoft.com/office/officeart/2005/8/layout/pyramid2"/>
    <dgm:cxn modelId="{4BA5AA6B-FD9E-44E7-9CF3-663361922D3A}" srcId="{85CEDBE1-3FC0-430F-8BD1-7A18DD598C6F}" destId="{0B554D40-8633-454E-8D3E-799F8206843C}" srcOrd="2" destOrd="0" parTransId="{87DD3AD2-22F5-4CB7-8369-9D87A5158D6B}" sibTransId="{F6D9FFA8-0992-4CDB-8156-46FC60132DE9}"/>
    <dgm:cxn modelId="{25EEC3F8-06CA-4060-BD65-DB47008355A6}" srcId="{85CEDBE1-3FC0-430F-8BD1-7A18DD598C6F}" destId="{F1822DFB-F713-4E00-8EF9-A6A696AAB970}" srcOrd="1" destOrd="0" parTransId="{B3BEAA54-DBC6-4C62-ACA2-0527F3802751}" sibTransId="{1A9F5FFC-F23A-47D5-8B7F-638A658D006D}"/>
    <dgm:cxn modelId="{E404C754-8058-4B67-AFF6-9CED48D265E7}" srcId="{85CEDBE1-3FC0-430F-8BD1-7A18DD598C6F}" destId="{630BE97A-0E16-4657-B5EF-92755B9B35D6}" srcOrd="0" destOrd="0" parTransId="{C86FD97A-3841-4BBC-B7B5-25B60AE7D1AB}" sibTransId="{1462B090-ECEF-4999-8B23-976A94468F90}"/>
    <dgm:cxn modelId="{4DEA4C45-8731-48CC-B918-FBCB4419107C}" type="presOf" srcId="{0B554D40-8633-454E-8D3E-799F8206843C}" destId="{51E36C1C-99CE-45DB-87A8-E634EB9263A1}" srcOrd="0" destOrd="0" presId="urn:microsoft.com/office/officeart/2005/8/layout/pyramid2"/>
    <dgm:cxn modelId="{5EA41D3D-5C6A-43D0-9548-3315C0428638}" type="presParOf" srcId="{2FB76C4B-04D7-446A-93A7-E5E52BE3ADBF}" destId="{5F538195-DA4E-490A-A8DF-42BE74F53C60}" srcOrd="0" destOrd="0" presId="urn:microsoft.com/office/officeart/2005/8/layout/pyramid2"/>
    <dgm:cxn modelId="{9C891A28-0721-4470-AD42-BD45CEBEE5E7}" type="presParOf" srcId="{2FB76C4B-04D7-446A-93A7-E5E52BE3ADBF}" destId="{42950E00-1D18-440C-96DC-A355A3F980D0}" srcOrd="1" destOrd="0" presId="urn:microsoft.com/office/officeart/2005/8/layout/pyramid2"/>
    <dgm:cxn modelId="{2DC44685-3994-4F06-A3AA-165E88F65BA9}" type="presParOf" srcId="{42950E00-1D18-440C-96DC-A355A3F980D0}" destId="{002D2D31-C530-4B4A-8DE9-DE4DFE8F0673}" srcOrd="0" destOrd="0" presId="urn:microsoft.com/office/officeart/2005/8/layout/pyramid2"/>
    <dgm:cxn modelId="{69B82AD5-0148-496E-B404-A07ED8DF7F37}" type="presParOf" srcId="{42950E00-1D18-440C-96DC-A355A3F980D0}" destId="{370A48A0-7418-407D-B23A-E6CCAB29C665}" srcOrd="1" destOrd="0" presId="urn:microsoft.com/office/officeart/2005/8/layout/pyramid2"/>
    <dgm:cxn modelId="{71EC7FF6-8992-4FC6-88F9-E08E2C57C249}" type="presParOf" srcId="{42950E00-1D18-440C-96DC-A355A3F980D0}" destId="{0A1DE96A-92E3-4F72-900C-2A9979131A68}" srcOrd="2" destOrd="0" presId="urn:microsoft.com/office/officeart/2005/8/layout/pyramid2"/>
    <dgm:cxn modelId="{92DDCFE9-AE00-444A-B366-C5005ABCA392}" type="presParOf" srcId="{42950E00-1D18-440C-96DC-A355A3F980D0}" destId="{4D775F65-1A72-4029-951F-612C59A792E4}" srcOrd="3" destOrd="0" presId="urn:microsoft.com/office/officeart/2005/8/layout/pyramid2"/>
    <dgm:cxn modelId="{B5BDFCBF-F906-40FE-80F8-0DA6A3510801}" type="presParOf" srcId="{42950E00-1D18-440C-96DC-A355A3F980D0}" destId="{51E36C1C-99CE-45DB-87A8-E634EB9263A1}" srcOrd="4" destOrd="0" presId="urn:microsoft.com/office/officeart/2005/8/layout/pyramid2"/>
    <dgm:cxn modelId="{A297988E-0DD2-48D6-B21A-A827DF159C20}" type="presParOf" srcId="{42950E00-1D18-440C-96DC-A355A3F980D0}" destId="{5FFDF1B0-C9D4-4235-ABEF-70397A3ABCD6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1B9504-7927-45A4-8B36-5741EBB3E28B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757DD992-5750-4789-8E70-9B3760CB94B5}">
      <dgm:prSet phldrT="[Текст]"/>
      <dgm:spPr/>
      <dgm:t>
        <a:bodyPr/>
        <a:lstStyle/>
        <a:p>
          <a:r>
            <a:rPr lang="ru-RU" dirty="0" smtClean="0"/>
            <a:t>Дети </a:t>
          </a:r>
          <a:endParaRPr lang="ru-RU" dirty="0"/>
        </a:p>
      </dgm:t>
    </dgm:pt>
    <dgm:pt modelId="{A3AD5B77-C834-4DC4-9970-C59F5046A909}" type="parTrans" cxnId="{DFDAD544-D8E9-4B60-A3DC-CC1A3FDAD75F}">
      <dgm:prSet/>
      <dgm:spPr/>
      <dgm:t>
        <a:bodyPr/>
        <a:lstStyle/>
        <a:p>
          <a:endParaRPr lang="ru-RU"/>
        </a:p>
      </dgm:t>
    </dgm:pt>
    <dgm:pt modelId="{332621C2-10A4-4D92-A79C-0735DEA74626}" type="sibTrans" cxnId="{DFDAD544-D8E9-4B60-A3DC-CC1A3FDAD75F}">
      <dgm:prSet/>
      <dgm:spPr/>
      <dgm:t>
        <a:bodyPr/>
        <a:lstStyle/>
        <a:p>
          <a:endParaRPr lang="ru-RU"/>
        </a:p>
      </dgm:t>
    </dgm:pt>
    <dgm:pt modelId="{D35CCA1E-E1EF-4960-AC2B-60D6C3BFA5C5}">
      <dgm:prSet phldrT="[Текст]"/>
      <dgm:spPr/>
      <dgm:t>
        <a:bodyPr/>
        <a:lstStyle/>
        <a:p>
          <a:r>
            <a:rPr lang="ru-RU" dirty="0" smtClean="0"/>
            <a:t>Родители</a:t>
          </a:r>
          <a:endParaRPr lang="ru-RU" dirty="0"/>
        </a:p>
      </dgm:t>
    </dgm:pt>
    <dgm:pt modelId="{2E135C00-A330-4574-B514-38022794A6B4}" type="parTrans" cxnId="{E18EDEEE-8C58-49FD-9C2E-F86065524425}">
      <dgm:prSet/>
      <dgm:spPr/>
      <dgm:t>
        <a:bodyPr/>
        <a:lstStyle/>
        <a:p>
          <a:endParaRPr lang="ru-RU"/>
        </a:p>
      </dgm:t>
    </dgm:pt>
    <dgm:pt modelId="{DBC2D550-AD5A-4F84-A9E4-ECD9DB2C6E81}" type="sibTrans" cxnId="{E18EDEEE-8C58-49FD-9C2E-F86065524425}">
      <dgm:prSet/>
      <dgm:spPr/>
      <dgm:t>
        <a:bodyPr/>
        <a:lstStyle/>
        <a:p>
          <a:endParaRPr lang="ru-RU"/>
        </a:p>
      </dgm:t>
    </dgm:pt>
    <dgm:pt modelId="{CB025E2D-F37D-4ED1-B51D-0DE2DFF6CA45}">
      <dgm:prSet phldrT="[Текст]"/>
      <dgm:spPr/>
      <dgm:t>
        <a:bodyPr/>
        <a:lstStyle/>
        <a:p>
          <a:r>
            <a:rPr lang="ru-RU" dirty="0" smtClean="0"/>
            <a:t>Воспитатели </a:t>
          </a:r>
          <a:endParaRPr lang="ru-RU" dirty="0"/>
        </a:p>
      </dgm:t>
    </dgm:pt>
    <dgm:pt modelId="{E8EAA826-1563-4C81-A442-1F360B14DC22}" type="parTrans" cxnId="{C6E54042-67DE-40F9-B5B0-A940B62686CA}">
      <dgm:prSet/>
      <dgm:spPr/>
      <dgm:t>
        <a:bodyPr/>
        <a:lstStyle/>
        <a:p>
          <a:endParaRPr lang="ru-RU"/>
        </a:p>
      </dgm:t>
    </dgm:pt>
    <dgm:pt modelId="{6625F358-EAE6-4DB7-BF1B-77E9EAB3EC6F}" type="sibTrans" cxnId="{C6E54042-67DE-40F9-B5B0-A940B62686CA}">
      <dgm:prSet/>
      <dgm:spPr/>
      <dgm:t>
        <a:bodyPr/>
        <a:lstStyle/>
        <a:p>
          <a:endParaRPr lang="ru-RU"/>
        </a:p>
      </dgm:t>
    </dgm:pt>
    <dgm:pt modelId="{3AF979A2-240E-4DC2-AB5E-3799919176E3}" type="pres">
      <dgm:prSet presAssocID="{271B9504-7927-45A4-8B36-5741EBB3E28B}" presName="compositeShape" presStyleCnt="0">
        <dgm:presLayoutVars>
          <dgm:chMax val="7"/>
          <dgm:dir/>
          <dgm:resizeHandles val="exact"/>
        </dgm:presLayoutVars>
      </dgm:prSet>
      <dgm:spPr/>
    </dgm:pt>
    <dgm:pt modelId="{8C41B078-1C06-4994-8D72-F1FFAEAECF10}" type="pres">
      <dgm:prSet presAssocID="{757DD992-5750-4789-8E70-9B3760CB94B5}" presName="circ1" presStyleLbl="vennNode1" presStyleIdx="0" presStyleCnt="3"/>
      <dgm:spPr/>
      <dgm:t>
        <a:bodyPr/>
        <a:lstStyle/>
        <a:p>
          <a:endParaRPr lang="ru-RU"/>
        </a:p>
      </dgm:t>
    </dgm:pt>
    <dgm:pt modelId="{CD29F3A2-F96C-4552-B5D3-772A32A484AB}" type="pres">
      <dgm:prSet presAssocID="{757DD992-5750-4789-8E70-9B3760CB94B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8E1194-1EFB-4B23-98BE-FFF877918084}" type="pres">
      <dgm:prSet presAssocID="{D35CCA1E-E1EF-4960-AC2B-60D6C3BFA5C5}" presName="circ2" presStyleLbl="vennNode1" presStyleIdx="1" presStyleCnt="3"/>
      <dgm:spPr/>
      <dgm:t>
        <a:bodyPr/>
        <a:lstStyle/>
        <a:p>
          <a:endParaRPr lang="ru-RU"/>
        </a:p>
      </dgm:t>
    </dgm:pt>
    <dgm:pt modelId="{2A822794-AA5A-423D-BDBF-EC5B0F00975F}" type="pres">
      <dgm:prSet presAssocID="{D35CCA1E-E1EF-4960-AC2B-60D6C3BFA5C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CB090E-C106-4BED-A9D4-CD48C27B2DF3}" type="pres">
      <dgm:prSet presAssocID="{CB025E2D-F37D-4ED1-B51D-0DE2DFF6CA45}" presName="circ3" presStyleLbl="vennNode1" presStyleIdx="2" presStyleCnt="3"/>
      <dgm:spPr/>
      <dgm:t>
        <a:bodyPr/>
        <a:lstStyle/>
        <a:p>
          <a:endParaRPr lang="ru-RU"/>
        </a:p>
      </dgm:t>
    </dgm:pt>
    <dgm:pt modelId="{83AF110F-946D-49DC-B0BC-8084E6DB0B21}" type="pres">
      <dgm:prSet presAssocID="{CB025E2D-F37D-4ED1-B51D-0DE2DFF6CA4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8EDEEE-8C58-49FD-9C2E-F86065524425}" srcId="{271B9504-7927-45A4-8B36-5741EBB3E28B}" destId="{D35CCA1E-E1EF-4960-AC2B-60D6C3BFA5C5}" srcOrd="1" destOrd="0" parTransId="{2E135C00-A330-4574-B514-38022794A6B4}" sibTransId="{DBC2D550-AD5A-4F84-A9E4-ECD9DB2C6E81}"/>
    <dgm:cxn modelId="{0A074160-BFA6-414F-8C42-57C64A8994D1}" type="presOf" srcId="{D35CCA1E-E1EF-4960-AC2B-60D6C3BFA5C5}" destId="{DD8E1194-1EFB-4B23-98BE-FFF877918084}" srcOrd="0" destOrd="0" presId="urn:microsoft.com/office/officeart/2005/8/layout/venn1"/>
    <dgm:cxn modelId="{C6E54042-67DE-40F9-B5B0-A940B62686CA}" srcId="{271B9504-7927-45A4-8B36-5741EBB3E28B}" destId="{CB025E2D-F37D-4ED1-B51D-0DE2DFF6CA45}" srcOrd="2" destOrd="0" parTransId="{E8EAA826-1563-4C81-A442-1F360B14DC22}" sibTransId="{6625F358-EAE6-4DB7-BF1B-77E9EAB3EC6F}"/>
    <dgm:cxn modelId="{EFA8B118-0467-4ECB-895D-8CF8F1E865AA}" type="presOf" srcId="{D35CCA1E-E1EF-4960-AC2B-60D6C3BFA5C5}" destId="{2A822794-AA5A-423D-BDBF-EC5B0F00975F}" srcOrd="1" destOrd="0" presId="urn:microsoft.com/office/officeart/2005/8/layout/venn1"/>
    <dgm:cxn modelId="{B0A46C3F-EC3B-4476-9563-A207B7605C6F}" type="presOf" srcId="{757DD992-5750-4789-8E70-9B3760CB94B5}" destId="{CD29F3A2-F96C-4552-B5D3-772A32A484AB}" srcOrd="1" destOrd="0" presId="urn:microsoft.com/office/officeart/2005/8/layout/venn1"/>
    <dgm:cxn modelId="{811C7B32-B4FA-4B55-92F2-2DF224816846}" type="presOf" srcId="{CB025E2D-F37D-4ED1-B51D-0DE2DFF6CA45}" destId="{83AF110F-946D-49DC-B0BC-8084E6DB0B21}" srcOrd="1" destOrd="0" presId="urn:microsoft.com/office/officeart/2005/8/layout/venn1"/>
    <dgm:cxn modelId="{0AE14798-C1EA-41E9-981A-D413866262B2}" type="presOf" srcId="{757DD992-5750-4789-8E70-9B3760CB94B5}" destId="{8C41B078-1C06-4994-8D72-F1FFAEAECF10}" srcOrd="0" destOrd="0" presId="urn:microsoft.com/office/officeart/2005/8/layout/venn1"/>
    <dgm:cxn modelId="{49122FE5-35DB-4432-9633-0E97980B63DE}" type="presOf" srcId="{271B9504-7927-45A4-8B36-5741EBB3E28B}" destId="{3AF979A2-240E-4DC2-AB5E-3799919176E3}" srcOrd="0" destOrd="0" presId="urn:microsoft.com/office/officeart/2005/8/layout/venn1"/>
    <dgm:cxn modelId="{DFDAD544-D8E9-4B60-A3DC-CC1A3FDAD75F}" srcId="{271B9504-7927-45A4-8B36-5741EBB3E28B}" destId="{757DD992-5750-4789-8E70-9B3760CB94B5}" srcOrd="0" destOrd="0" parTransId="{A3AD5B77-C834-4DC4-9970-C59F5046A909}" sibTransId="{332621C2-10A4-4D92-A79C-0735DEA74626}"/>
    <dgm:cxn modelId="{4B05EBD5-C41E-490C-AEA0-4AA4CF05132A}" type="presOf" srcId="{CB025E2D-F37D-4ED1-B51D-0DE2DFF6CA45}" destId="{ACCB090E-C106-4BED-A9D4-CD48C27B2DF3}" srcOrd="0" destOrd="0" presId="urn:microsoft.com/office/officeart/2005/8/layout/venn1"/>
    <dgm:cxn modelId="{446D762A-38BD-4DD8-ABE5-CE1FFB1BFBD3}" type="presParOf" srcId="{3AF979A2-240E-4DC2-AB5E-3799919176E3}" destId="{8C41B078-1C06-4994-8D72-F1FFAEAECF10}" srcOrd="0" destOrd="0" presId="urn:microsoft.com/office/officeart/2005/8/layout/venn1"/>
    <dgm:cxn modelId="{861C2F42-9A08-4C26-AFA1-9B7F1B967961}" type="presParOf" srcId="{3AF979A2-240E-4DC2-AB5E-3799919176E3}" destId="{CD29F3A2-F96C-4552-B5D3-772A32A484AB}" srcOrd="1" destOrd="0" presId="urn:microsoft.com/office/officeart/2005/8/layout/venn1"/>
    <dgm:cxn modelId="{E2BFC354-4765-4804-AE67-27AA643FCB6D}" type="presParOf" srcId="{3AF979A2-240E-4DC2-AB5E-3799919176E3}" destId="{DD8E1194-1EFB-4B23-98BE-FFF877918084}" srcOrd="2" destOrd="0" presId="urn:microsoft.com/office/officeart/2005/8/layout/venn1"/>
    <dgm:cxn modelId="{5075739E-F259-45F8-A54E-411F4639C9A4}" type="presParOf" srcId="{3AF979A2-240E-4DC2-AB5E-3799919176E3}" destId="{2A822794-AA5A-423D-BDBF-EC5B0F00975F}" srcOrd="3" destOrd="0" presId="urn:microsoft.com/office/officeart/2005/8/layout/venn1"/>
    <dgm:cxn modelId="{0EDE4E26-A1FA-4D6C-8F16-5DEB4DA084E8}" type="presParOf" srcId="{3AF979A2-240E-4DC2-AB5E-3799919176E3}" destId="{ACCB090E-C106-4BED-A9D4-CD48C27B2DF3}" srcOrd="4" destOrd="0" presId="urn:microsoft.com/office/officeart/2005/8/layout/venn1"/>
    <dgm:cxn modelId="{C67FDE72-A402-4F07-8D1A-8A546460167D}" type="presParOf" srcId="{3AF979A2-240E-4DC2-AB5E-3799919176E3}" destId="{83AF110F-946D-49DC-B0BC-8084E6DB0B2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5C7CE3-4B46-474E-91DF-F324C4ADE4FA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291B23-19BA-4219-BA4F-AA9A127EADA7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8661652D-6CF8-4201-AD6F-D8D0263E67FA}" type="parTrans" cxnId="{D155E7AD-03F0-4E2E-9DE1-0CB72A4FA17F}">
      <dgm:prSet/>
      <dgm:spPr/>
      <dgm:t>
        <a:bodyPr/>
        <a:lstStyle/>
        <a:p>
          <a:endParaRPr lang="ru-RU"/>
        </a:p>
      </dgm:t>
    </dgm:pt>
    <dgm:pt modelId="{2CCF289B-2C8A-410E-8AF0-75D3C1C1E69F}" type="sibTrans" cxnId="{D155E7AD-03F0-4E2E-9DE1-0CB72A4FA17F}">
      <dgm:prSet/>
      <dgm:spPr/>
      <dgm:t>
        <a:bodyPr/>
        <a:lstStyle/>
        <a:p>
          <a:endParaRPr lang="ru-RU"/>
        </a:p>
      </dgm:t>
    </dgm:pt>
    <dgm:pt modelId="{05070208-8B6F-4286-A4D8-E9C5A61EA877}">
      <dgm:prSet phldrT="[Текст]" custT="1"/>
      <dgm:spPr/>
      <dgm:t>
        <a:bodyPr/>
        <a:lstStyle/>
        <a:p>
          <a:r>
            <a:rPr lang="ru-RU" sz="2400" dirty="0" smtClean="0"/>
            <a:t>Уточнить представление детей о птицах,   их характерные особенности, внешний вид, повадки , среда обитания;                                                                  </a:t>
          </a:r>
          <a:endParaRPr lang="ru-RU" sz="2400" dirty="0"/>
        </a:p>
      </dgm:t>
    </dgm:pt>
    <dgm:pt modelId="{FE0BA7A4-2D2C-4819-9440-B4ABCCAF42BE}" type="parTrans" cxnId="{CD84A6B5-F310-4283-8722-B85C355C8376}">
      <dgm:prSet/>
      <dgm:spPr/>
      <dgm:t>
        <a:bodyPr/>
        <a:lstStyle/>
        <a:p>
          <a:endParaRPr lang="ru-RU"/>
        </a:p>
      </dgm:t>
    </dgm:pt>
    <dgm:pt modelId="{DBC71094-330A-46AD-9527-6C4FA9210FD8}" type="sibTrans" cxnId="{CD84A6B5-F310-4283-8722-B85C355C8376}">
      <dgm:prSet/>
      <dgm:spPr/>
      <dgm:t>
        <a:bodyPr/>
        <a:lstStyle/>
        <a:p>
          <a:endParaRPr lang="ru-RU"/>
        </a:p>
      </dgm:t>
    </dgm:pt>
    <dgm:pt modelId="{8A6F7EF8-2470-4531-8983-5FBA9ECD08C0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9D346D2D-0148-42F5-AFA7-496AC418E479}" type="parTrans" cxnId="{7C7827F3-4178-4EFB-81B3-3DB8A23E4076}">
      <dgm:prSet/>
      <dgm:spPr/>
      <dgm:t>
        <a:bodyPr/>
        <a:lstStyle/>
        <a:p>
          <a:endParaRPr lang="ru-RU"/>
        </a:p>
      </dgm:t>
    </dgm:pt>
    <dgm:pt modelId="{E27A29CA-13FD-4B67-A4F4-3AD26923C9B2}" type="sibTrans" cxnId="{7C7827F3-4178-4EFB-81B3-3DB8A23E4076}">
      <dgm:prSet/>
      <dgm:spPr/>
      <dgm:t>
        <a:bodyPr/>
        <a:lstStyle/>
        <a:p>
          <a:endParaRPr lang="ru-RU"/>
        </a:p>
      </dgm:t>
    </dgm:pt>
    <dgm:pt modelId="{7B4EDD7D-F659-45C2-8143-915FAF53363D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ADACC9AC-3DD3-489A-AE93-1CA49FA4B8BE}" type="parTrans" cxnId="{F57418A6-A46B-47C4-9731-66615877126E}">
      <dgm:prSet/>
      <dgm:spPr/>
      <dgm:t>
        <a:bodyPr/>
        <a:lstStyle/>
        <a:p>
          <a:endParaRPr lang="ru-RU"/>
        </a:p>
      </dgm:t>
    </dgm:pt>
    <dgm:pt modelId="{0E90E868-228D-414A-87BA-01502C4E0206}" type="sibTrans" cxnId="{F57418A6-A46B-47C4-9731-66615877126E}">
      <dgm:prSet/>
      <dgm:spPr/>
      <dgm:t>
        <a:bodyPr/>
        <a:lstStyle/>
        <a:p>
          <a:endParaRPr lang="ru-RU"/>
        </a:p>
      </dgm:t>
    </dgm:pt>
    <dgm:pt modelId="{0C44408E-2728-4878-B275-4F0690E4D948}">
      <dgm:prSet phldrT="[Текст]" custT="1"/>
      <dgm:spPr/>
      <dgm:t>
        <a:bodyPr/>
        <a:lstStyle/>
        <a:p>
          <a:r>
            <a:rPr lang="ru-RU" sz="2400" dirty="0" smtClean="0"/>
            <a:t>Воспитывать у них заботливое  , бережное  отношение к птицам , желание помогать им.</a:t>
          </a:r>
          <a:endParaRPr lang="ru-RU" sz="2400" dirty="0"/>
        </a:p>
      </dgm:t>
    </dgm:pt>
    <dgm:pt modelId="{4818B007-BC0B-4DC8-B9A2-586B0E887FAB}" type="parTrans" cxnId="{807D687C-ED76-4DE8-95E3-3A9AE2EFB98A}">
      <dgm:prSet/>
      <dgm:spPr/>
      <dgm:t>
        <a:bodyPr/>
        <a:lstStyle/>
        <a:p>
          <a:endParaRPr lang="ru-RU"/>
        </a:p>
      </dgm:t>
    </dgm:pt>
    <dgm:pt modelId="{0AD3E7A1-62CC-4A06-A859-139E9C659A35}" type="sibTrans" cxnId="{807D687C-ED76-4DE8-95E3-3A9AE2EFB98A}">
      <dgm:prSet/>
      <dgm:spPr/>
      <dgm:t>
        <a:bodyPr/>
        <a:lstStyle/>
        <a:p>
          <a:endParaRPr lang="ru-RU"/>
        </a:p>
      </dgm:t>
    </dgm:pt>
    <dgm:pt modelId="{3A1A10E9-7406-45E1-AB65-BDAEB23D318B}">
      <dgm:prSet custT="1"/>
      <dgm:spPr/>
      <dgm:t>
        <a:bodyPr/>
        <a:lstStyle/>
        <a:p>
          <a:r>
            <a:rPr lang="ru-RU" sz="2400" dirty="0" smtClean="0"/>
            <a:t>Развивать умение детей классифицировать  птиц ; перелетные и зимующие;</a:t>
          </a:r>
          <a:endParaRPr lang="ru-RU" sz="2400" dirty="0"/>
        </a:p>
      </dgm:t>
    </dgm:pt>
    <dgm:pt modelId="{F1824651-545A-49A2-B7D1-EAFC30221C35}" type="parTrans" cxnId="{41199D2A-DB21-47E9-A4AD-B96A02AFE9B9}">
      <dgm:prSet/>
      <dgm:spPr/>
      <dgm:t>
        <a:bodyPr/>
        <a:lstStyle/>
        <a:p>
          <a:endParaRPr lang="ru-RU"/>
        </a:p>
      </dgm:t>
    </dgm:pt>
    <dgm:pt modelId="{220618BD-3D8D-42BF-8E70-329B4FEAEE25}" type="sibTrans" cxnId="{41199D2A-DB21-47E9-A4AD-B96A02AFE9B9}">
      <dgm:prSet/>
      <dgm:spPr/>
      <dgm:t>
        <a:bodyPr/>
        <a:lstStyle/>
        <a:p>
          <a:endParaRPr lang="ru-RU"/>
        </a:p>
      </dgm:t>
    </dgm:pt>
    <dgm:pt modelId="{A2D140D5-3278-4F16-8020-587704075973}" type="pres">
      <dgm:prSet presAssocID="{395C7CE3-4B46-474E-91DF-F324C4ADE4F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5D73F6-8843-45DE-BF96-F0A7D7553AAD}" type="pres">
      <dgm:prSet presAssocID="{C5291B23-19BA-4219-BA4F-AA9A127EADA7}" presName="composite" presStyleCnt="0"/>
      <dgm:spPr/>
    </dgm:pt>
    <dgm:pt modelId="{50DFFFD4-4C30-4A74-8D47-5F54A8757412}" type="pres">
      <dgm:prSet presAssocID="{C5291B23-19BA-4219-BA4F-AA9A127EADA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58CAF4-30DC-425D-A423-3747116AFDF4}" type="pres">
      <dgm:prSet presAssocID="{C5291B23-19BA-4219-BA4F-AA9A127EADA7}" presName="descendantText" presStyleLbl="alignAcc1" presStyleIdx="0" presStyleCnt="3" custScaleY="1879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F53007-BF97-4608-AB9F-AC72B6C19655}" type="pres">
      <dgm:prSet presAssocID="{2CCF289B-2C8A-410E-8AF0-75D3C1C1E69F}" presName="sp" presStyleCnt="0"/>
      <dgm:spPr/>
    </dgm:pt>
    <dgm:pt modelId="{94B6D2D4-D2F6-4652-938B-7E61C079FD6E}" type="pres">
      <dgm:prSet presAssocID="{8A6F7EF8-2470-4531-8983-5FBA9ECD08C0}" presName="composite" presStyleCnt="0"/>
      <dgm:spPr/>
    </dgm:pt>
    <dgm:pt modelId="{FA14F74B-8E4D-487A-84B9-9D1FE4602C35}" type="pres">
      <dgm:prSet presAssocID="{8A6F7EF8-2470-4531-8983-5FBA9ECD08C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BA0F8-CC38-4273-9E7E-86CC84071BE9}" type="pres">
      <dgm:prSet presAssocID="{8A6F7EF8-2470-4531-8983-5FBA9ECD08C0}" presName="descendantText" presStyleLbl="alignAcc1" presStyleIdx="1" presStyleCnt="3" custScaleY="173983" custLinFactNeighborX="-536" custLinFactNeighborY="122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0D0B49-61B4-4FAA-AB79-2F4E6CA26BB3}" type="pres">
      <dgm:prSet presAssocID="{E27A29CA-13FD-4B67-A4F4-3AD26923C9B2}" presName="sp" presStyleCnt="0"/>
      <dgm:spPr/>
    </dgm:pt>
    <dgm:pt modelId="{5904ABA3-E475-4F97-B66E-A7D300BA8B32}" type="pres">
      <dgm:prSet presAssocID="{7B4EDD7D-F659-45C2-8143-915FAF53363D}" presName="composite" presStyleCnt="0"/>
      <dgm:spPr/>
    </dgm:pt>
    <dgm:pt modelId="{437093F9-F93D-43B5-A26C-FC111619B4CD}" type="pres">
      <dgm:prSet presAssocID="{7B4EDD7D-F659-45C2-8143-915FAF53363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CB02E6-8F25-4014-A8AE-852B00E0EB46}" type="pres">
      <dgm:prSet presAssocID="{7B4EDD7D-F659-45C2-8143-915FAF53363D}" presName="descendantText" presStyleLbl="alignAcc1" presStyleIdx="2" presStyleCnt="3" custScaleY="170147" custLinFactNeighborX="-515" custLinFactNeighborY="153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7D687C-ED76-4DE8-95E3-3A9AE2EFB98A}" srcId="{7B4EDD7D-F659-45C2-8143-915FAF53363D}" destId="{0C44408E-2728-4878-B275-4F0690E4D948}" srcOrd="0" destOrd="0" parTransId="{4818B007-BC0B-4DC8-B9A2-586B0E887FAB}" sibTransId="{0AD3E7A1-62CC-4A06-A859-139E9C659A35}"/>
    <dgm:cxn modelId="{677FBBEA-1C48-4DB7-B7C5-91AF4E93068B}" type="presOf" srcId="{7B4EDD7D-F659-45C2-8143-915FAF53363D}" destId="{437093F9-F93D-43B5-A26C-FC111619B4CD}" srcOrd="0" destOrd="0" presId="urn:microsoft.com/office/officeart/2005/8/layout/chevron2"/>
    <dgm:cxn modelId="{7C7827F3-4178-4EFB-81B3-3DB8A23E4076}" srcId="{395C7CE3-4B46-474E-91DF-F324C4ADE4FA}" destId="{8A6F7EF8-2470-4531-8983-5FBA9ECD08C0}" srcOrd="1" destOrd="0" parTransId="{9D346D2D-0148-42F5-AFA7-496AC418E479}" sibTransId="{E27A29CA-13FD-4B67-A4F4-3AD26923C9B2}"/>
    <dgm:cxn modelId="{0767D31C-E53E-4744-B7D6-164BB02343DD}" type="presOf" srcId="{C5291B23-19BA-4219-BA4F-AA9A127EADA7}" destId="{50DFFFD4-4C30-4A74-8D47-5F54A8757412}" srcOrd="0" destOrd="0" presId="urn:microsoft.com/office/officeart/2005/8/layout/chevron2"/>
    <dgm:cxn modelId="{D155E7AD-03F0-4E2E-9DE1-0CB72A4FA17F}" srcId="{395C7CE3-4B46-474E-91DF-F324C4ADE4FA}" destId="{C5291B23-19BA-4219-BA4F-AA9A127EADA7}" srcOrd="0" destOrd="0" parTransId="{8661652D-6CF8-4201-AD6F-D8D0263E67FA}" sibTransId="{2CCF289B-2C8A-410E-8AF0-75D3C1C1E69F}"/>
    <dgm:cxn modelId="{CDDF405C-C61B-495A-AD3E-849D4E74F6AE}" type="presOf" srcId="{3A1A10E9-7406-45E1-AB65-BDAEB23D318B}" destId="{F90BA0F8-CC38-4273-9E7E-86CC84071BE9}" srcOrd="0" destOrd="0" presId="urn:microsoft.com/office/officeart/2005/8/layout/chevron2"/>
    <dgm:cxn modelId="{86E735E0-2B9F-4CD9-8B28-F6C36B83F10A}" type="presOf" srcId="{0C44408E-2728-4878-B275-4F0690E4D948}" destId="{5DCB02E6-8F25-4014-A8AE-852B00E0EB46}" srcOrd="0" destOrd="0" presId="urn:microsoft.com/office/officeart/2005/8/layout/chevron2"/>
    <dgm:cxn modelId="{F57418A6-A46B-47C4-9731-66615877126E}" srcId="{395C7CE3-4B46-474E-91DF-F324C4ADE4FA}" destId="{7B4EDD7D-F659-45C2-8143-915FAF53363D}" srcOrd="2" destOrd="0" parTransId="{ADACC9AC-3DD3-489A-AE93-1CA49FA4B8BE}" sibTransId="{0E90E868-228D-414A-87BA-01502C4E0206}"/>
    <dgm:cxn modelId="{41199D2A-DB21-47E9-A4AD-B96A02AFE9B9}" srcId="{8A6F7EF8-2470-4531-8983-5FBA9ECD08C0}" destId="{3A1A10E9-7406-45E1-AB65-BDAEB23D318B}" srcOrd="0" destOrd="0" parTransId="{F1824651-545A-49A2-B7D1-EAFC30221C35}" sibTransId="{220618BD-3D8D-42BF-8E70-329B4FEAEE25}"/>
    <dgm:cxn modelId="{E1DE8873-9315-457F-98E9-5631414402FC}" type="presOf" srcId="{395C7CE3-4B46-474E-91DF-F324C4ADE4FA}" destId="{A2D140D5-3278-4F16-8020-587704075973}" srcOrd="0" destOrd="0" presId="urn:microsoft.com/office/officeart/2005/8/layout/chevron2"/>
    <dgm:cxn modelId="{EDFED914-7390-4AB9-8BDE-6F68FC0B6547}" type="presOf" srcId="{05070208-8B6F-4286-A4D8-E9C5A61EA877}" destId="{6D58CAF4-30DC-425D-A423-3747116AFDF4}" srcOrd="0" destOrd="0" presId="urn:microsoft.com/office/officeart/2005/8/layout/chevron2"/>
    <dgm:cxn modelId="{CD84A6B5-F310-4283-8722-B85C355C8376}" srcId="{C5291B23-19BA-4219-BA4F-AA9A127EADA7}" destId="{05070208-8B6F-4286-A4D8-E9C5A61EA877}" srcOrd="0" destOrd="0" parTransId="{FE0BA7A4-2D2C-4819-9440-B4ABCCAF42BE}" sibTransId="{DBC71094-330A-46AD-9527-6C4FA9210FD8}"/>
    <dgm:cxn modelId="{DD6CE1CB-31C3-460E-B22D-4A625778963F}" type="presOf" srcId="{8A6F7EF8-2470-4531-8983-5FBA9ECD08C0}" destId="{FA14F74B-8E4D-487A-84B9-9D1FE4602C35}" srcOrd="0" destOrd="0" presId="urn:microsoft.com/office/officeart/2005/8/layout/chevron2"/>
    <dgm:cxn modelId="{B750834B-6720-4BA5-AC1D-D0BB80B7DE53}" type="presParOf" srcId="{A2D140D5-3278-4F16-8020-587704075973}" destId="{BA5D73F6-8843-45DE-BF96-F0A7D7553AAD}" srcOrd="0" destOrd="0" presId="urn:microsoft.com/office/officeart/2005/8/layout/chevron2"/>
    <dgm:cxn modelId="{7ED43672-84BD-43A1-AA32-E7FF4E1719F7}" type="presParOf" srcId="{BA5D73F6-8843-45DE-BF96-F0A7D7553AAD}" destId="{50DFFFD4-4C30-4A74-8D47-5F54A8757412}" srcOrd="0" destOrd="0" presId="urn:microsoft.com/office/officeart/2005/8/layout/chevron2"/>
    <dgm:cxn modelId="{06C70DE7-C7C9-4C1C-93DE-B216849D32C6}" type="presParOf" srcId="{BA5D73F6-8843-45DE-BF96-F0A7D7553AAD}" destId="{6D58CAF4-30DC-425D-A423-3747116AFDF4}" srcOrd="1" destOrd="0" presId="urn:microsoft.com/office/officeart/2005/8/layout/chevron2"/>
    <dgm:cxn modelId="{4B05337C-0EA3-4B63-9D00-AFAACE57B294}" type="presParOf" srcId="{A2D140D5-3278-4F16-8020-587704075973}" destId="{96F53007-BF97-4608-AB9F-AC72B6C19655}" srcOrd="1" destOrd="0" presId="urn:microsoft.com/office/officeart/2005/8/layout/chevron2"/>
    <dgm:cxn modelId="{286D64AB-E731-415F-9A59-40829C2549A5}" type="presParOf" srcId="{A2D140D5-3278-4F16-8020-587704075973}" destId="{94B6D2D4-D2F6-4652-938B-7E61C079FD6E}" srcOrd="2" destOrd="0" presId="urn:microsoft.com/office/officeart/2005/8/layout/chevron2"/>
    <dgm:cxn modelId="{F261424D-43DB-4FCD-91C0-50AC5940D215}" type="presParOf" srcId="{94B6D2D4-D2F6-4652-938B-7E61C079FD6E}" destId="{FA14F74B-8E4D-487A-84B9-9D1FE4602C35}" srcOrd="0" destOrd="0" presId="urn:microsoft.com/office/officeart/2005/8/layout/chevron2"/>
    <dgm:cxn modelId="{FA85715A-AC81-4EE4-8078-A97823A07EE4}" type="presParOf" srcId="{94B6D2D4-D2F6-4652-938B-7E61C079FD6E}" destId="{F90BA0F8-CC38-4273-9E7E-86CC84071BE9}" srcOrd="1" destOrd="0" presId="urn:microsoft.com/office/officeart/2005/8/layout/chevron2"/>
    <dgm:cxn modelId="{36D4BD91-22B6-4014-8C50-D89AD9BB9F09}" type="presParOf" srcId="{A2D140D5-3278-4F16-8020-587704075973}" destId="{610D0B49-61B4-4FAA-AB79-2F4E6CA26BB3}" srcOrd="3" destOrd="0" presId="urn:microsoft.com/office/officeart/2005/8/layout/chevron2"/>
    <dgm:cxn modelId="{F8C2160C-7387-4172-AC01-E89183A6E99C}" type="presParOf" srcId="{A2D140D5-3278-4F16-8020-587704075973}" destId="{5904ABA3-E475-4F97-B66E-A7D300BA8B32}" srcOrd="4" destOrd="0" presId="urn:microsoft.com/office/officeart/2005/8/layout/chevron2"/>
    <dgm:cxn modelId="{B77827AA-ADF9-449E-B286-53361527B947}" type="presParOf" srcId="{5904ABA3-E475-4F97-B66E-A7D300BA8B32}" destId="{437093F9-F93D-43B5-A26C-FC111619B4CD}" srcOrd="0" destOrd="0" presId="urn:microsoft.com/office/officeart/2005/8/layout/chevron2"/>
    <dgm:cxn modelId="{462ABDB4-4D24-4219-8A38-67831C42B8A6}" type="presParOf" srcId="{5904ABA3-E475-4F97-B66E-A7D300BA8B32}" destId="{5DCB02E6-8F25-4014-A8AE-852B00E0EB4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69C904-BF71-4FA7-A55A-1B263B9B0804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4421949-7188-4AA1-A5AE-A3D2E4786CE3}">
      <dgm:prSet phldrT="[Текст]"/>
      <dgm:spPr/>
      <dgm:t>
        <a:bodyPr/>
        <a:lstStyle/>
        <a:p>
          <a:r>
            <a:rPr lang="ru-RU" dirty="0" smtClean="0"/>
            <a:t>Первый этап</a:t>
          </a:r>
          <a:endParaRPr lang="ru-RU" dirty="0"/>
        </a:p>
      </dgm:t>
    </dgm:pt>
    <dgm:pt modelId="{B649DCC6-6F25-48B0-9019-2C55312117B4}" type="parTrans" cxnId="{019CE76C-84B3-4793-B4B7-2DF7D39C4B4C}">
      <dgm:prSet/>
      <dgm:spPr/>
      <dgm:t>
        <a:bodyPr/>
        <a:lstStyle/>
        <a:p>
          <a:endParaRPr lang="ru-RU"/>
        </a:p>
      </dgm:t>
    </dgm:pt>
    <dgm:pt modelId="{92475DF6-8491-41B7-8C83-262A2629B66D}" type="sibTrans" cxnId="{019CE76C-84B3-4793-B4B7-2DF7D39C4B4C}">
      <dgm:prSet/>
      <dgm:spPr/>
      <dgm:t>
        <a:bodyPr/>
        <a:lstStyle/>
        <a:p>
          <a:endParaRPr lang="ru-RU"/>
        </a:p>
      </dgm:t>
    </dgm:pt>
    <dgm:pt modelId="{DD8524A1-E839-4314-A90D-5764ACDC1D31}">
      <dgm:prSet phldrT="[Текст]"/>
      <dgm:spPr/>
      <dgm:t>
        <a:bodyPr/>
        <a:lstStyle/>
        <a:p>
          <a:r>
            <a:rPr lang="ru-RU" dirty="0" smtClean="0"/>
            <a:t>Подготовительный</a:t>
          </a:r>
          <a:endParaRPr lang="ru-RU" dirty="0"/>
        </a:p>
      </dgm:t>
    </dgm:pt>
    <dgm:pt modelId="{5B7E1805-41F9-425B-A813-14681E692D47}" type="parTrans" cxnId="{9BD88216-09BE-4073-92C4-32E871BF55A6}">
      <dgm:prSet/>
      <dgm:spPr/>
      <dgm:t>
        <a:bodyPr/>
        <a:lstStyle/>
        <a:p>
          <a:endParaRPr lang="ru-RU"/>
        </a:p>
      </dgm:t>
    </dgm:pt>
    <dgm:pt modelId="{0942F275-3F09-4922-B178-53575808F191}" type="sibTrans" cxnId="{9BD88216-09BE-4073-92C4-32E871BF55A6}">
      <dgm:prSet/>
      <dgm:spPr/>
      <dgm:t>
        <a:bodyPr/>
        <a:lstStyle/>
        <a:p>
          <a:endParaRPr lang="ru-RU"/>
        </a:p>
      </dgm:t>
    </dgm:pt>
    <dgm:pt modelId="{12A8B99E-2B32-402D-8715-E8263EA3C5EA}">
      <dgm:prSet phldrT="[Текст]"/>
      <dgm:spPr/>
      <dgm:t>
        <a:bodyPr/>
        <a:lstStyle/>
        <a:p>
          <a:r>
            <a:rPr lang="ru-RU" dirty="0" smtClean="0"/>
            <a:t>Второй этап</a:t>
          </a:r>
          <a:endParaRPr lang="ru-RU" dirty="0"/>
        </a:p>
      </dgm:t>
    </dgm:pt>
    <dgm:pt modelId="{B3B6186B-EE99-4AF4-ACE4-FDDAFEFEE553}" type="parTrans" cxnId="{19167F5D-AD46-4293-BAFA-57FF219F9195}">
      <dgm:prSet/>
      <dgm:spPr/>
      <dgm:t>
        <a:bodyPr/>
        <a:lstStyle/>
        <a:p>
          <a:endParaRPr lang="ru-RU"/>
        </a:p>
      </dgm:t>
    </dgm:pt>
    <dgm:pt modelId="{2869E683-8878-4DF4-902C-520FBFC9234F}" type="sibTrans" cxnId="{19167F5D-AD46-4293-BAFA-57FF219F9195}">
      <dgm:prSet/>
      <dgm:spPr/>
      <dgm:t>
        <a:bodyPr/>
        <a:lstStyle/>
        <a:p>
          <a:endParaRPr lang="ru-RU"/>
        </a:p>
      </dgm:t>
    </dgm:pt>
    <dgm:pt modelId="{04B63983-2A0C-4197-985F-0A7007FD32F6}">
      <dgm:prSet phldrT="[Текст]"/>
      <dgm:spPr/>
      <dgm:t>
        <a:bodyPr/>
        <a:lstStyle/>
        <a:p>
          <a:r>
            <a:rPr lang="ru-RU" dirty="0" smtClean="0"/>
            <a:t>Образовательный</a:t>
          </a:r>
          <a:endParaRPr lang="ru-RU" dirty="0"/>
        </a:p>
      </dgm:t>
    </dgm:pt>
    <dgm:pt modelId="{6958B065-F7B4-4475-BDBB-245DE936A2A7}" type="parTrans" cxnId="{2639F298-658C-4D76-B486-D0A256F1B603}">
      <dgm:prSet/>
      <dgm:spPr/>
      <dgm:t>
        <a:bodyPr/>
        <a:lstStyle/>
        <a:p>
          <a:endParaRPr lang="ru-RU"/>
        </a:p>
      </dgm:t>
    </dgm:pt>
    <dgm:pt modelId="{97A4A9F8-8A0F-4D08-8F5E-D7695A4CF943}" type="sibTrans" cxnId="{2639F298-658C-4D76-B486-D0A256F1B603}">
      <dgm:prSet/>
      <dgm:spPr/>
      <dgm:t>
        <a:bodyPr/>
        <a:lstStyle/>
        <a:p>
          <a:endParaRPr lang="ru-RU"/>
        </a:p>
      </dgm:t>
    </dgm:pt>
    <dgm:pt modelId="{0FE16FA4-B3AA-4186-B586-B23B9BAF1E9C}">
      <dgm:prSet phldrT="[Текст]"/>
      <dgm:spPr/>
      <dgm:t>
        <a:bodyPr/>
        <a:lstStyle/>
        <a:p>
          <a:r>
            <a:rPr lang="ru-RU" dirty="0" smtClean="0"/>
            <a:t>Третий этап </a:t>
          </a:r>
          <a:endParaRPr lang="ru-RU" dirty="0"/>
        </a:p>
      </dgm:t>
    </dgm:pt>
    <dgm:pt modelId="{15AD57EB-34EF-4346-B61A-C86EDE4B9CD1}" type="parTrans" cxnId="{8989212A-7AA0-4815-B934-3A81D0FCDFFA}">
      <dgm:prSet/>
      <dgm:spPr/>
      <dgm:t>
        <a:bodyPr/>
        <a:lstStyle/>
        <a:p>
          <a:endParaRPr lang="ru-RU"/>
        </a:p>
      </dgm:t>
    </dgm:pt>
    <dgm:pt modelId="{C7349538-5B2A-4088-9EAD-5D9BEC0CB142}" type="sibTrans" cxnId="{8989212A-7AA0-4815-B934-3A81D0FCDFFA}">
      <dgm:prSet/>
      <dgm:spPr/>
      <dgm:t>
        <a:bodyPr/>
        <a:lstStyle/>
        <a:p>
          <a:endParaRPr lang="ru-RU"/>
        </a:p>
      </dgm:t>
    </dgm:pt>
    <dgm:pt modelId="{56BC16A9-0103-42E3-9655-F99294F489BB}">
      <dgm:prSet phldrT="[Текст]"/>
      <dgm:spPr/>
      <dgm:t>
        <a:bodyPr/>
        <a:lstStyle/>
        <a:p>
          <a:endParaRPr lang="ru-RU" dirty="0"/>
        </a:p>
      </dgm:t>
    </dgm:pt>
    <dgm:pt modelId="{6D2015E6-298E-46D8-BE61-73E655BCF025}" type="parTrans" cxnId="{F1B55C86-0071-43DD-86FC-E121E6A7BD80}">
      <dgm:prSet/>
      <dgm:spPr/>
      <dgm:t>
        <a:bodyPr/>
        <a:lstStyle/>
        <a:p>
          <a:endParaRPr lang="ru-RU"/>
        </a:p>
      </dgm:t>
    </dgm:pt>
    <dgm:pt modelId="{7A8E93E1-3DE3-47D8-9DB3-AA897F9CA862}" type="sibTrans" cxnId="{F1B55C86-0071-43DD-86FC-E121E6A7BD80}">
      <dgm:prSet/>
      <dgm:spPr/>
      <dgm:t>
        <a:bodyPr/>
        <a:lstStyle/>
        <a:p>
          <a:endParaRPr lang="ru-RU"/>
        </a:p>
      </dgm:t>
    </dgm:pt>
    <dgm:pt modelId="{77EC46B7-8711-4180-A43E-D420FFFD4CA2}">
      <dgm:prSet phldrT="[Текст]"/>
      <dgm:spPr/>
      <dgm:t>
        <a:bodyPr/>
        <a:lstStyle/>
        <a:p>
          <a:r>
            <a:rPr lang="ru-RU" dirty="0" smtClean="0"/>
            <a:t>Итоговый</a:t>
          </a:r>
          <a:endParaRPr lang="ru-RU" dirty="0"/>
        </a:p>
      </dgm:t>
    </dgm:pt>
    <dgm:pt modelId="{DDE275B7-6DA5-4809-957E-F677B033326D}" type="parTrans" cxnId="{FB7CA826-B296-48A3-9229-ABE40E86C0F8}">
      <dgm:prSet/>
      <dgm:spPr/>
      <dgm:t>
        <a:bodyPr/>
        <a:lstStyle/>
        <a:p>
          <a:endParaRPr lang="ru-RU"/>
        </a:p>
      </dgm:t>
    </dgm:pt>
    <dgm:pt modelId="{9D42B96B-C9E1-462E-B672-69C1F1A352CA}" type="sibTrans" cxnId="{FB7CA826-B296-48A3-9229-ABE40E86C0F8}">
      <dgm:prSet/>
      <dgm:spPr/>
      <dgm:t>
        <a:bodyPr/>
        <a:lstStyle/>
        <a:p>
          <a:endParaRPr lang="ru-RU"/>
        </a:p>
      </dgm:t>
    </dgm:pt>
    <dgm:pt modelId="{26C58F00-3544-4152-8913-B91454F19ACE}" type="pres">
      <dgm:prSet presAssocID="{2169C904-BF71-4FA7-A55A-1B263B9B080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EFFD4C-E5CA-4041-BF36-4C7EA109977C}" type="pres">
      <dgm:prSet presAssocID="{0FE16FA4-B3AA-4186-B586-B23B9BAF1E9C}" presName="boxAndChildren" presStyleCnt="0"/>
      <dgm:spPr/>
    </dgm:pt>
    <dgm:pt modelId="{909F07D1-9E8F-467C-8F6F-6BF665134E46}" type="pres">
      <dgm:prSet presAssocID="{0FE16FA4-B3AA-4186-B586-B23B9BAF1E9C}" presName="parentTextBox" presStyleLbl="node1" presStyleIdx="0" presStyleCnt="3"/>
      <dgm:spPr/>
      <dgm:t>
        <a:bodyPr/>
        <a:lstStyle/>
        <a:p>
          <a:endParaRPr lang="ru-RU"/>
        </a:p>
      </dgm:t>
    </dgm:pt>
    <dgm:pt modelId="{5249BC68-BF8F-4D36-8E4B-EEB27CCD162A}" type="pres">
      <dgm:prSet presAssocID="{0FE16FA4-B3AA-4186-B586-B23B9BAF1E9C}" presName="entireBox" presStyleLbl="node1" presStyleIdx="0" presStyleCnt="3"/>
      <dgm:spPr/>
      <dgm:t>
        <a:bodyPr/>
        <a:lstStyle/>
        <a:p>
          <a:endParaRPr lang="ru-RU"/>
        </a:p>
      </dgm:t>
    </dgm:pt>
    <dgm:pt modelId="{06F18C7C-EE22-4E10-811D-B987B5BB0CCD}" type="pres">
      <dgm:prSet presAssocID="{0FE16FA4-B3AA-4186-B586-B23B9BAF1E9C}" presName="descendantBox" presStyleCnt="0"/>
      <dgm:spPr/>
    </dgm:pt>
    <dgm:pt modelId="{0B7866EF-680B-4AD7-B7FA-AFFE82F45087}" type="pres">
      <dgm:prSet presAssocID="{56BC16A9-0103-42E3-9655-F99294F489BB}" presName="childTextBox" presStyleLbl="fgAccFollowNode1" presStyleIdx="0" presStyleCnt="4" custFlipHor="1" custScaleX="6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036651-DC92-4BD1-88BF-A6CE51F3DBB3}" type="pres">
      <dgm:prSet presAssocID="{77EC46B7-8711-4180-A43E-D420FFFD4CA2}" presName="childTextBox" presStyleLbl="fgAccFollowNode1" presStyleIdx="1" presStyleCnt="4" custFlipVert="0" custScaleX="100098" custScaleY="125083" custLinFactNeighborX="1166" custLinFactNeighborY="-184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68873D-050D-49B7-AA22-18BC8418D3FC}" type="pres">
      <dgm:prSet presAssocID="{2869E683-8878-4DF4-902C-520FBFC9234F}" presName="sp" presStyleCnt="0"/>
      <dgm:spPr/>
    </dgm:pt>
    <dgm:pt modelId="{2C3DB4CA-1AE1-4F04-B48D-3606AC9E28D1}" type="pres">
      <dgm:prSet presAssocID="{12A8B99E-2B32-402D-8715-E8263EA3C5EA}" presName="arrowAndChildren" presStyleCnt="0"/>
      <dgm:spPr/>
    </dgm:pt>
    <dgm:pt modelId="{12BE3048-790F-4C30-87C1-56936D27CAEE}" type="pres">
      <dgm:prSet presAssocID="{12A8B99E-2B32-402D-8715-E8263EA3C5EA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A125EA0C-5D47-4DB9-9870-A313C1E53A39}" type="pres">
      <dgm:prSet presAssocID="{12A8B99E-2B32-402D-8715-E8263EA3C5EA}" presName="arrow" presStyleLbl="node1" presStyleIdx="1" presStyleCnt="3"/>
      <dgm:spPr/>
      <dgm:t>
        <a:bodyPr/>
        <a:lstStyle/>
        <a:p>
          <a:endParaRPr lang="ru-RU"/>
        </a:p>
      </dgm:t>
    </dgm:pt>
    <dgm:pt modelId="{6C6C1268-948B-4598-8BCE-765B033A7E30}" type="pres">
      <dgm:prSet presAssocID="{12A8B99E-2B32-402D-8715-E8263EA3C5EA}" presName="descendantArrow" presStyleCnt="0"/>
      <dgm:spPr/>
    </dgm:pt>
    <dgm:pt modelId="{FB6C8C3E-6DF0-46DB-8DC9-3709FA5D9A01}" type="pres">
      <dgm:prSet presAssocID="{04B63983-2A0C-4197-985F-0A7007FD32F6}" presName="childTextArrow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C5B070-6AA5-4EE6-949A-BC0FD005F89E}" type="pres">
      <dgm:prSet presAssocID="{92475DF6-8491-41B7-8C83-262A2629B66D}" presName="sp" presStyleCnt="0"/>
      <dgm:spPr/>
    </dgm:pt>
    <dgm:pt modelId="{51731063-F7DF-4A50-9507-0BDFEDE82E0B}" type="pres">
      <dgm:prSet presAssocID="{44421949-7188-4AA1-A5AE-A3D2E4786CE3}" presName="arrowAndChildren" presStyleCnt="0"/>
      <dgm:spPr/>
    </dgm:pt>
    <dgm:pt modelId="{701037DB-73C9-43B9-8F5F-98689E6ACA83}" type="pres">
      <dgm:prSet presAssocID="{44421949-7188-4AA1-A5AE-A3D2E4786CE3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1710894D-E084-4716-BB09-A4B134FDFE1F}" type="pres">
      <dgm:prSet presAssocID="{44421949-7188-4AA1-A5AE-A3D2E4786CE3}" presName="arrow" presStyleLbl="node1" presStyleIdx="2" presStyleCnt="3" custLinFactNeighborX="1351" custLinFactNeighborY="2613"/>
      <dgm:spPr/>
      <dgm:t>
        <a:bodyPr/>
        <a:lstStyle/>
        <a:p>
          <a:endParaRPr lang="ru-RU"/>
        </a:p>
      </dgm:t>
    </dgm:pt>
    <dgm:pt modelId="{04D60AB0-E8F1-428B-93F5-972A8469D6F8}" type="pres">
      <dgm:prSet presAssocID="{44421949-7188-4AA1-A5AE-A3D2E4786CE3}" presName="descendantArrow" presStyleCnt="0"/>
      <dgm:spPr/>
    </dgm:pt>
    <dgm:pt modelId="{289128FB-5EA2-40E5-A424-54E5364335D1}" type="pres">
      <dgm:prSet presAssocID="{DD8524A1-E839-4314-A90D-5764ACDC1D31}" presName="childTextArrow" presStyleLbl="fgAccFollowNode1" presStyleIdx="3" presStyleCnt="4" custLinFactNeighborX="-7397" custLinFactNeighborY="395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42D2A9-9204-4CEE-8ABE-40A87B39B494}" type="presOf" srcId="{2169C904-BF71-4FA7-A55A-1B263B9B0804}" destId="{26C58F00-3544-4152-8913-B91454F19ACE}" srcOrd="0" destOrd="0" presId="urn:microsoft.com/office/officeart/2005/8/layout/process4"/>
    <dgm:cxn modelId="{BD8BDC93-8AF1-4376-9F23-88624FEC2F7F}" type="presOf" srcId="{56BC16A9-0103-42E3-9655-F99294F489BB}" destId="{0B7866EF-680B-4AD7-B7FA-AFFE82F45087}" srcOrd="0" destOrd="0" presId="urn:microsoft.com/office/officeart/2005/8/layout/process4"/>
    <dgm:cxn modelId="{F1B55C86-0071-43DD-86FC-E121E6A7BD80}" srcId="{0FE16FA4-B3AA-4186-B586-B23B9BAF1E9C}" destId="{56BC16A9-0103-42E3-9655-F99294F489BB}" srcOrd="0" destOrd="0" parTransId="{6D2015E6-298E-46D8-BE61-73E655BCF025}" sibTransId="{7A8E93E1-3DE3-47D8-9DB3-AA897F9CA862}"/>
    <dgm:cxn modelId="{FB7CA826-B296-48A3-9229-ABE40E86C0F8}" srcId="{0FE16FA4-B3AA-4186-B586-B23B9BAF1E9C}" destId="{77EC46B7-8711-4180-A43E-D420FFFD4CA2}" srcOrd="1" destOrd="0" parTransId="{DDE275B7-6DA5-4809-957E-F677B033326D}" sibTransId="{9D42B96B-C9E1-462E-B672-69C1F1A352CA}"/>
    <dgm:cxn modelId="{1AC50CF0-0EAA-47CB-B39A-39F999BD32BA}" type="presOf" srcId="{04B63983-2A0C-4197-985F-0A7007FD32F6}" destId="{FB6C8C3E-6DF0-46DB-8DC9-3709FA5D9A01}" srcOrd="0" destOrd="0" presId="urn:microsoft.com/office/officeart/2005/8/layout/process4"/>
    <dgm:cxn modelId="{BA66D00F-5DFA-4E61-853B-B2D9185DDAED}" type="presOf" srcId="{12A8B99E-2B32-402D-8715-E8263EA3C5EA}" destId="{A125EA0C-5D47-4DB9-9870-A313C1E53A39}" srcOrd="1" destOrd="0" presId="urn:microsoft.com/office/officeart/2005/8/layout/process4"/>
    <dgm:cxn modelId="{B06553AD-4ACF-4C1F-9A34-C0F471FF8E71}" type="presOf" srcId="{0FE16FA4-B3AA-4186-B586-B23B9BAF1E9C}" destId="{909F07D1-9E8F-467C-8F6F-6BF665134E46}" srcOrd="0" destOrd="0" presId="urn:microsoft.com/office/officeart/2005/8/layout/process4"/>
    <dgm:cxn modelId="{AABBBD29-3996-456B-A4A0-529CB4F8A43A}" type="presOf" srcId="{44421949-7188-4AA1-A5AE-A3D2E4786CE3}" destId="{701037DB-73C9-43B9-8F5F-98689E6ACA83}" srcOrd="0" destOrd="0" presId="urn:microsoft.com/office/officeart/2005/8/layout/process4"/>
    <dgm:cxn modelId="{9BD88216-09BE-4073-92C4-32E871BF55A6}" srcId="{44421949-7188-4AA1-A5AE-A3D2E4786CE3}" destId="{DD8524A1-E839-4314-A90D-5764ACDC1D31}" srcOrd="0" destOrd="0" parTransId="{5B7E1805-41F9-425B-A813-14681E692D47}" sibTransId="{0942F275-3F09-4922-B178-53575808F191}"/>
    <dgm:cxn modelId="{2639F298-658C-4D76-B486-D0A256F1B603}" srcId="{12A8B99E-2B32-402D-8715-E8263EA3C5EA}" destId="{04B63983-2A0C-4197-985F-0A7007FD32F6}" srcOrd="0" destOrd="0" parTransId="{6958B065-F7B4-4475-BDBB-245DE936A2A7}" sibTransId="{97A4A9F8-8A0F-4D08-8F5E-D7695A4CF943}"/>
    <dgm:cxn modelId="{19167F5D-AD46-4293-BAFA-57FF219F9195}" srcId="{2169C904-BF71-4FA7-A55A-1B263B9B0804}" destId="{12A8B99E-2B32-402D-8715-E8263EA3C5EA}" srcOrd="1" destOrd="0" parTransId="{B3B6186B-EE99-4AF4-ACE4-FDDAFEFEE553}" sibTransId="{2869E683-8878-4DF4-902C-520FBFC9234F}"/>
    <dgm:cxn modelId="{8989212A-7AA0-4815-B934-3A81D0FCDFFA}" srcId="{2169C904-BF71-4FA7-A55A-1B263B9B0804}" destId="{0FE16FA4-B3AA-4186-B586-B23B9BAF1E9C}" srcOrd="2" destOrd="0" parTransId="{15AD57EB-34EF-4346-B61A-C86EDE4B9CD1}" sibTransId="{C7349538-5B2A-4088-9EAD-5D9BEC0CB142}"/>
    <dgm:cxn modelId="{6EC15680-AB3F-4962-938C-824CD5619A6F}" type="presOf" srcId="{0FE16FA4-B3AA-4186-B586-B23B9BAF1E9C}" destId="{5249BC68-BF8F-4D36-8E4B-EEB27CCD162A}" srcOrd="1" destOrd="0" presId="urn:microsoft.com/office/officeart/2005/8/layout/process4"/>
    <dgm:cxn modelId="{151BF500-E2B5-431E-9FB7-64E4AED44BC5}" type="presOf" srcId="{DD8524A1-E839-4314-A90D-5764ACDC1D31}" destId="{289128FB-5EA2-40E5-A424-54E5364335D1}" srcOrd="0" destOrd="0" presId="urn:microsoft.com/office/officeart/2005/8/layout/process4"/>
    <dgm:cxn modelId="{019CE76C-84B3-4793-B4B7-2DF7D39C4B4C}" srcId="{2169C904-BF71-4FA7-A55A-1B263B9B0804}" destId="{44421949-7188-4AA1-A5AE-A3D2E4786CE3}" srcOrd="0" destOrd="0" parTransId="{B649DCC6-6F25-48B0-9019-2C55312117B4}" sibTransId="{92475DF6-8491-41B7-8C83-262A2629B66D}"/>
    <dgm:cxn modelId="{E7D4120C-CB21-4B59-8199-56BF71BE7A84}" type="presOf" srcId="{77EC46B7-8711-4180-A43E-D420FFFD4CA2}" destId="{1E036651-DC92-4BD1-88BF-A6CE51F3DBB3}" srcOrd="0" destOrd="0" presId="urn:microsoft.com/office/officeart/2005/8/layout/process4"/>
    <dgm:cxn modelId="{E2484720-2BEF-4D3E-91E8-4C07CA788907}" type="presOf" srcId="{44421949-7188-4AA1-A5AE-A3D2E4786CE3}" destId="{1710894D-E084-4716-BB09-A4B134FDFE1F}" srcOrd="1" destOrd="0" presId="urn:microsoft.com/office/officeart/2005/8/layout/process4"/>
    <dgm:cxn modelId="{58F26DEC-06AB-45CB-93F3-5A576BE3FED1}" type="presOf" srcId="{12A8B99E-2B32-402D-8715-E8263EA3C5EA}" destId="{12BE3048-790F-4C30-87C1-56936D27CAEE}" srcOrd="0" destOrd="0" presId="urn:microsoft.com/office/officeart/2005/8/layout/process4"/>
    <dgm:cxn modelId="{D3F59EBA-5C7F-4B12-B7B9-00725583B81C}" type="presParOf" srcId="{26C58F00-3544-4152-8913-B91454F19ACE}" destId="{3FEFFD4C-E5CA-4041-BF36-4C7EA109977C}" srcOrd="0" destOrd="0" presId="urn:microsoft.com/office/officeart/2005/8/layout/process4"/>
    <dgm:cxn modelId="{FBFB70B2-2AC7-4998-8C77-1D0158788A4A}" type="presParOf" srcId="{3FEFFD4C-E5CA-4041-BF36-4C7EA109977C}" destId="{909F07D1-9E8F-467C-8F6F-6BF665134E46}" srcOrd="0" destOrd="0" presId="urn:microsoft.com/office/officeart/2005/8/layout/process4"/>
    <dgm:cxn modelId="{727A52A3-850A-4BCF-B915-AD2392800334}" type="presParOf" srcId="{3FEFFD4C-E5CA-4041-BF36-4C7EA109977C}" destId="{5249BC68-BF8F-4D36-8E4B-EEB27CCD162A}" srcOrd="1" destOrd="0" presId="urn:microsoft.com/office/officeart/2005/8/layout/process4"/>
    <dgm:cxn modelId="{2E973CB9-BD6E-4EDD-8739-15132D725435}" type="presParOf" srcId="{3FEFFD4C-E5CA-4041-BF36-4C7EA109977C}" destId="{06F18C7C-EE22-4E10-811D-B987B5BB0CCD}" srcOrd="2" destOrd="0" presId="urn:microsoft.com/office/officeart/2005/8/layout/process4"/>
    <dgm:cxn modelId="{0EC8968E-282D-4D81-BB26-356DDC45028D}" type="presParOf" srcId="{06F18C7C-EE22-4E10-811D-B987B5BB0CCD}" destId="{0B7866EF-680B-4AD7-B7FA-AFFE82F45087}" srcOrd="0" destOrd="0" presId="urn:microsoft.com/office/officeart/2005/8/layout/process4"/>
    <dgm:cxn modelId="{FBE7C2C9-2238-4FA1-8852-3307AA85D654}" type="presParOf" srcId="{06F18C7C-EE22-4E10-811D-B987B5BB0CCD}" destId="{1E036651-DC92-4BD1-88BF-A6CE51F3DBB3}" srcOrd="1" destOrd="0" presId="urn:microsoft.com/office/officeart/2005/8/layout/process4"/>
    <dgm:cxn modelId="{77C6D424-CE22-4A09-BC2E-B2676B89A12A}" type="presParOf" srcId="{26C58F00-3544-4152-8913-B91454F19ACE}" destId="{BE68873D-050D-49B7-AA22-18BC8418D3FC}" srcOrd="1" destOrd="0" presId="urn:microsoft.com/office/officeart/2005/8/layout/process4"/>
    <dgm:cxn modelId="{F8AE21D4-6ED2-496D-8C66-95BC2570F1F6}" type="presParOf" srcId="{26C58F00-3544-4152-8913-B91454F19ACE}" destId="{2C3DB4CA-1AE1-4F04-B48D-3606AC9E28D1}" srcOrd="2" destOrd="0" presId="urn:microsoft.com/office/officeart/2005/8/layout/process4"/>
    <dgm:cxn modelId="{F81AC663-372F-4F16-BBB3-A86DE7502A4C}" type="presParOf" srcId="{2C3DB4CA-1AE1-4F04-B48D-3606AC9E28D1}" destId="{12BE3048-790F-4C30-87C1-56936D27CAEE}" srcOrd="0" destOrd="0" presId="urn:microsoft.com/office/officeart/2005/8/layout/process4"/>
    <dgm:cxn modelId="{4BD70B96-CF1F-470A-A3AB-6DCB92648C53}" type="presParOf" srcId="{2C3DB4CA-1AE1-4F04-B48D-3606AC9E28D1}" destId="{A125EA0C-5D47-4DB9-9870-A313C1E53A39}" srcOrd="1" destOrd="0" presId="urn:microsoft.com/office/officeart/2005/8/layout/process4"/>
    <dgm:cxn modelId="{4698A01E-A876-44CB-933B-E879C9E6C2DB}" type="presParOf" srcId="{2C3DB4CA-1AE1-4F04-B48D-3606AC9E28D1}" destId="{6C6C1268-948B-4598-8BCE-765B033A7E30}" srcOrd="2" destOrd="0" presId="urn:microsoft.com/office/officeart/2005/8/layout/process4"/>
    <dgm:cxn modelId="{B97D513F-28E2-463C-9D68-4701619C186F}" type="presParOf" srcId="{6C6C1268-948B-4598-8BCE-765B033A7E30}" destId="{FB6C8C3E-6DF0-46DB-8DC9-3709FA5D9A01}" srcOrd="0" destOrd="0" presId="urn:microsoft.com/office/officeart/2005/8/layout/process4"/>
    <dgm:cxn modelId="{8635945B-28C0-4081-9777-F26EB144CB4C}" type="presParOf" srcId="{26C58F00-3544-4152-8913-B91454F19ACE}" destId="{55C5B070-6AA5-4EE6-949A-BC0FD005F89E}" srcOrd="3" destOrd="0" presId="urn:microsoft.com/office/officeart/2005/8/layout/process4"/>
    <dgm:cxn modelId="{AE03ECEF-9D9B-4220-A323-4F2103784DF4}" type="presParOf" srcId="{26C58F00-3544-4152-8913-B91454F19ACE}" destId="{51731063-F7DF-4A50-9507-0BDFEDE82E0B}" srcOrd="4" destOrd="0" presId="urn:microsoft.com/office/officeart/2005/8/layout/process4"/>
    <dgm:cxn modelId="{42FC1D18-8F94-4DA3-94BC-708768E9B013}" type="presParOf" srcId="{51731063-F7DF-4A50-9507-0BDFEDE82E0B}" destId="{701037DB-73C9-43B9-8F5F-98689E6ACA83}" srcOrd="0" destOrd="0" presId="urn:microsoft.com/office/officeart/2005/8/layout/process4"/>
    <dgm:cxn modelId="{EC76A9DE-6F7C-42B4-BA09-1158D772B341}" type="presParOf" srcId="{51731063-F7DF-4A50-9507-0BDFEDE82E0B}" destId="{1710894D-E084-4716-BB09-A4B134FDFE1F}" srcOrd="1" destOrd="0" presId="urn:microsoft.com/office/officeart/2005/8/layout/process4"/>
    <dgm:cxn modelId="{E547B5F5-2196-4DCE-81C7-865755E792F2}" type="presParOf" srcId="{51731063-F7DF-4A50-9507-0BDFEDE82E0B}" destId="{04D60AB0-E8F1-428B-93F5-972A8469D6F8}" srcOrd="2" destOrd="0" presId="urn:microsoft.com/office/officeart/2005/8/layout/process4"/>
    <dgm:cxn modelId="{9079965B-0F2F-4F1D-87B8-47750C52D923}" type="presParOf" srcId="{04D60AB0-E8F1-428B-93F5-972A8469D6F8}" destId="{289128FB-5EA2-40E5-A424-54E5364335D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1A0EA4D-CE54-4216-AFA8-F64307A5161F}" type="doc">
      <dgm:prSet loTypeId="urn:microsoft.com/office/officeart/2011/layout/Radial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B850CA-5204-4531-8DE9-C4B4F59AA0DC}">
      <dgm:prSet phldrT="[Текст]"/>
      <dgm:spPr/>
      <dgm:t>
        <a:bodyPr/>
        <a:lstStyle/>
        <a:p>
          <a:r>
            <a:rPr lang="ru-RU" dirty="0" smtClean="0"/>
            <a:t>1. </a:t>
          </a:r>
          <a:endParaRPr lang="ru-RU" dirty="0"/>
        </a:p>
      </dgm:t>
    </dgm:pt>
    <dgm:pt modelId="{67E46C67-6461-4B12-AF7A-C6509DEDDF41}" type="parTrans" cxnId="{CC96B22A-3FC2-4FA8-BD8C-278A53AA8BC9}">
      <dgm:prSet/>
      <dgm:spPr/>
      <dgm:t>
        <a:bodyPr/>
        <a:lstStyle/>
        <a:p>
          <a:endParaRPr lang="ru-RU"/>
        </a:p>
      </dgm:t>
    </dgm:pt>
    <dgm:pt modelId="{067638E8-25C3-4715-9F99-215D57235102}" type="sibTrans" cxnId="{CC96B22A-3FC2-4FA8-BD8C-278A53AA8BC9}">
      <dgm:prSet/>
      <dgm:spPr/>
      <dgm:t>
        <a:bodyPr/>
        <a:lstStyle/>
        <a:p>
          <a:endParaRPr lang="ru-RU"/>
        </a:p>
      </dgm:t>
    </dgm:pt>
    <dgm:pt modelId="{FBD67AC2-D4A0-47CC-88B9-80194F2F3C9D}">
      <dgm:prSet phldrT="[Текст]"/>
      <dgm:spPr/>
      <dgm:t>
        <a:bodyPr/>
        <a:lstStyle/>
        <a:p>
          <a:endParaRPr lang="ru-RU" dirty="0"/>
        </a:p>
      </dgm:t>
    </dgm:pt>
    <dgm:pt modelId="{DD57E3D3-333C-43B1-9CE3-1474B7FA87DC}" type="parTrans" cxnId="{11AA0AB7-2C57-4F58-B295-65DB855B2AF2}">
      <dgm:prSet/>
      <dgm:spPr/>
      <dgm:t>
        <a:bodyPr/>
        <a:lstStyle/>
        <a:p>
          <a:endParaRPr lang="ru-RU"/>
        </a:p>
      </dgm:t>
    </dgm:pt>
    <dgm:pt modelId="{AFAF0B58-B3E5-4C77-83F5-34354C87B3A4}" type="sibTrans" cxnId="{11AA0AB7-2C57-4F58-B295-65DB855B2AF2}">
      <dgm:prSet/>
      <dgm:spPr/>
      <dgm:t>
        <a:bodyPr/>
        <a:lstStyle/>
        <a:p>
          <a:endParaRPr lang="ru-RU"/>
        </a:p>
      </dgm:t>
    </dgm:pt>
    <dgm:pt modelId="{F5456918-D2CB-4D7D-8647-B82F256CF8E3}">
      <dgm:prSet phldrT="[Текст]"/>
      <dgm:spPr/>
      <dgm:t>
        <a:bodyPr/>
        <a:lstStyle/>
        <a:p>
          <a:endParaRPr lang="ru-RU" dirty="0"/>
        </a:p>
      </dgm:t>
    </dgm:pt>
    <dgm:pt modelId="{764FC8ED-6A32-4370-8F3C-53B839ACA6D4}" type="parTrans" cxnId="{720374E1-425C-4DD1-9A2F-AD2169ABF5EF}">
      <dgm:prSet/>
      <dgm:spPr/>
      <dgm:t>
        <a:bodyPr/>
        <a:lstStyle/>
        <a:p>
          <a:endParaRPr lang="ru-RU"/>
        </a:p>
      </dgm:t>
    </dgm:pt>
    <dgm:pt modelId="{B62E0FFF-3C72-4682-AC14-CC6266D20CC4}" type="sibTrans" cxnId="{720374E1-425C-4DD1-9A2F-AD2169ABF5EF}">
      <dgm:prSet/>
      <dgm:spPr/>
      <dgm:t>
        <a:bodyPr/>
        <a:lstStyle/>
        <a:p>
          <a:endParaRPr lang="ru-RU"/>
        </a:p>
      </dgm:t>
    </dgm:pt>
    <dgm:pt modelId="{4ED7A39D-BDDE-40AB-AE32-3F777CA59FA4}">
      <dgm:prSet phldrT="[Текст]"/>
      <dgm:spPr/>
      <dgm:t>
        <a:bodyPr/>
        <a:lstStyle/>
        <a:p>
          <a:endParaRPr lang="ru-RU" dirty="0"/>
        </a:p>
      </dgm:t>
    </dgm:pt>
    <dgm:pt modelId="{6A327067-16C2-4B7F-B473-A82B55E9F881}" type="parTrans" cxnId="{DCF89814-B5A2-4DB4-B5B3-7AB0C78F1971}">
      <dgm:prSet/>
      <dgm:spPr/>
      <dgm:t>
        <a:bodyPr/>
        <a:lstStyle/>
        <a:p>
          <a:endParaRPr lang="ru-RU"/>
        </a:p>
      </dgm:t>
    </dgm:pt>
    <dgm:pt modelId="{2177571B-22C4-431E-A3D8-FBE7CC0798D6}" type="sibTrans" cxnId="{DCF89814-B5A2-4DB4-B5B3-7AB0C78F1971}">
      <dgm:prSet/>
      <dgm:spPr/>
      <dgm:t>
        <a:bodyPr/>
        <a:lstStyle/>
        <a:p>
          <a:endParaRPr lang="ru-RU"/>
        </a:p>
      </dgm:t>
    </dgm:pt>
    <dgm:pt modelId="{02FDDBF7-318D-4497-925F-39AB790F3A95}" type="pres">
      <dgm:prSet presAssocID="{D1A0EA4D-CE54-4216-AFA8-F64307A5161F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48ECC7EA-ADDC-4B74-96C4-BDDC229AFCBB}" type="pres">
      <dgm:prSet presAssocID="{E1B850CA-5204-4531-8DE9-C4B4F59AA0DC}" presName="Parent" presStyleLbl="node1" presStyleIdx="0" presStyleCnt="2">
        <dgm:presLayoutVars>
          <dgm:chMax val="4"/>
          <dgm:chPref val="3"/>
        </dgm:presLayoutVars>
      </dgm:prSet>
      <dgm:spPr/>
      <dgm:t>
        <a:bodyPr/>
        <a:lstStyle/>
        <a:p>
          <a:endParaRPr lang="ru-RU"/>
        </a:p>
      </dgm:t>
    </dgm:pt>
    <dgm:pt modelId="{0074601D-621C-41D5-9E75-5BC6F2A005FA}" type="pres">
      <dgm:prSet presAssocID="{FBD67AC2-D4A0-47CC-88B9-80194F2F3C9D}" presName="Accent" presStyleLbl="node1" presStyleIdx="1" presStyleCnt="2"/>
      <dgm:spPr/>
    </dgm:pt>
    <dgm:pt modelId="{B000A831-844C-43C8-8F2B-BA782FA3CD72}" type="pres">
      <dgm:prSet presAssocID="{FBD67AC2-D4A0-47CC-88B9-80194F2F3C9D}" presName="Image1" presStyleLbl="fgImgPlace1" presStyleIdx="0" presStyleCnt="3" custLinFactNeighborX="3204" custLinFactNeighborY="315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95A3E4C7-6D36-4A85-9601-809174A8BEEA}" type="pres">
      <dgm:prSet presAssocID="{FBD67AC2-D4A0-47CC-88B9-80194F2F3C9D}" presName="Child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0EBA20-2D6E-4601-A5C0-EEC2C8C0103B}" type="pres">
      <dgm:prSet presAssocID="{F5456918-D2CB-4D7D-8647-B82F256CF8E3}" presName="Image2" presStyleCnt="0"/>
      <dgm:spPr/>
    </dgm:pt>
    <dgm:pt modelId="{78A226CB-8ACE-4092-AD2E-FF1E42CAA437}" type="pres">
      <dgm:prSet presAssocID="{F5456918-D2CB-4D7D-8647-B82F256CF8E3}" presName="Imag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F9359385-972A-478D-A599-58CBB260DCD4}" type="pres">
      <dgm:prSet presAssocID="{F5456918-D2CB-4D7D-8647-B82F256CF8E3}" presName="Child2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D69B20-2BA9-4156-B4FC-F60D63885219}" type="pres">
      <dgm:prSet presAssocID="{4ED7A39D-BDDE-40AB-AE32-3F777CA59FA4}" presName="Image3" presStyleCnt="0"/>
      <dgm:spPr/>
    </dgm:pt>
    <dgm:pt modelId="{560986EE-C102-449C-9AE9-DE9A8FA8DA13}" type="pres">
      <dgm:prSet presAssocID="{4ED7A39D-BDDE-40AB-AE32-3F777CA59FA4}" presName="Imag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CE5CFF25-EE40-4B42-8B11-7644D4D5598C}" type="pres">
      <dgm:prSet presAssocID="{4ED7A39D-BDDE-40AB-AE32-3F777CA59FA4}" presName="Child3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F89814-B5A2-4DB4-B5B3-7AB0C78F1971}" srcId="{E1B850CA-5204-4531-8DE9-C4B4F59AA0DC}" destId="{4ED7A39D-BDDE-40AB-AE32-3F777CA59FA4}" srcOrd="2" destOrd="0" parTransId="{6A327067-16C2-4B7F-B473-A82B55E9F881}" sibTransId="{2177571B-22C4-431E-A3D8-FBE7CC0798D6}"/>
    <dgm:cxn modelId="{067960A5-75A3-4491-81C2-73D05D3F8F81}" type="presOf" srcId="{F5456918-D2CB-4D7D-8647-B82F256CF8E3}" destId="{F9359385-972A-478D-A599-58CBB260DCD4}" srcOrd="0" destOrd="0" presId="urn:microsoft.com/office/officeart/2011/layout/RadialPictureList"/>
    <dgm:cxn modelId="{CC96B22A-3FC2-4FA8-BD8C-278A53AA8BC9}" srcId="{D1A0EA4D-CE54-4216-AFA8-F64307A5161F}" destId="{E1B850CA-5204-4531-8DE9-C4B4F59AA0DC}" srcOrd="0" destOrd="0" parTransId="{67E46C67-6461-4B12-AF7A-C6509DEDDF41}" sibTransId="{067638E8-25C3-4715-9F99-215D57235102}"/>
    <dgm:cxn modelId="{11AA0AB7-2C57-4F58-B295-65DB855B2AF2}" srcId="{E1B850CA-5204-4531-8DE9-C4B4F59AA0DC}" destId="{FBD67AC2-D4A0-47CC-88B9-80194F2F3C9D}" srcOrd="0" destOrd="0" parTransId="{DD57E3D3-333C-43B1-9CE3-1474B7FA87DC}" sibTransId="{AFAF0B58-B3E5-4C77-83F5-34354C87B3A4}"/>
    <dgm:cxn modelId="{95AC5D3A-AD4D-487E-91D4-4CC15BE69C66}" type="presOf" srcId="{D1A0EA4D-CE54-4216-AFA8-F64307A5161F}" destId="{02FDDBF7-318D-4497-925F-39AB790F3A95}" srcOrd="0" destOrd="0" presId="urn:microsoft.com/office/officeart/2011/layout/RadialPictureList"/>
    <dgm:cxn modelId="{C13EA7A8-7848-4BB4-A528-6B45F4B98F99}" type="presOf" srcId="{E1B850CA-5204-4531-8DE9-C4B4F59AA0DC}" destId="{48ECC7EA-ADDC-4B74-96C4-BDDC229AFCBB}" srcOrd="0" destOrd="0" presId="urn:microsoft.com/office/officeart/2011/layout/RadialPictureList"/>
    <dgm:cxn modelId="{720374E1-425C-4DD1-9A2F-AD2169ABF5EF}" srcId="{E1B850CA-5204-4531-8DE9-C4B4F59AA0DC}" destId="{F5456918-D2CB-4D7D-8647-B82F256CF8E3}" srcOrd="1" destOrd="0" parTransId="{764FC8ED-6A32-4370-8F3C-53B839ACA6D4}" sibTransId="{B62E0FFF-3C72-4682-AC14-CC6266D20CC4}"/>
    <dgm:cxn modelId="{8FAB821B-6DCE-4EE8-9559-B2A61A7FC881}" type="presOf" srcId="{FBD67AC2-D4A0-47CC-88B9-80194F2F3C9D}" destId="{95A3E4C7-6D36-4A85-9601-809174A8BEEA}" srcOrd="0" destOrd="0" presId="urn:microsoft.com/office/officeart/2011/layout/RadialPictureList"/>
    <dgm:cxn modelId="{F70F33F1-71E8-4300-9FC5-BC53D6AB6441}" type="presOf" srcId="{4ED7A39D-BDDE-40AB-AE32-3F777CA59FA4}" destId="{CE5CFF25-EE40-4B42-8B11-7644D4D5598C}" srcOrd="0" destOrd="0" presId="urn:microsoft.com/office/officeart/2011/layout/RadialPictureList"/>
    <dgm:cxn modelId="{EBDE7ECB-B30D-4ED4-91A7-46ABA9759717}" type="presParOf" srcId="{02FDDBF7-318D-4497-925F-39AB790F3A95}" destId="{48ECC7EA-ADDC-4B74-96C4-BDDC229AFCBB}" srcOrd="0" destOrd="0" presId="urn:microsoft.com/office/officeart/2011/layout/RadialPictureList"/>
    <dgm:cxn modelId="{FCE2F635-C145-4979-BC7E-413E08B25750}" type="presParOf" srcId="{02FDDBF7-318D-4497-925F-39AB790F3A95}" destId="{0074601D-621C-41D5-9E75-5BC6F2A005FA}" srcOrd="1" destOrd="0" presId="urn:microsoft.com/office/officeart/2011/layout/RadialPictureList"/>
    <dgm:cxn modelId="{D27C6148-719E-4459-A6C7-D4BEA25EE43E}" type="presParOf" srcId="{02FDDBF7-318D-4497-925F-39AB790F3A95}" destId="{B000A831-844C-43C8-8F2B-BA782FA3CD72}" srcOrd="2" destOrd="0" presId="urn:microsoft.com/office/officeart/2011/layout/RadialPictureList"/>
    <dgm:cxn modelId="{1EF68B82-823E-4082-AE8E-AFED7805703D}" type="presParOf" srcId="{02FDDBF7-318D-4497-925F-39AB790F3A95}" destId="{95A3E4C7-6D36-4A85-9601-809174A8BEEA}" srcOrd="3" destOrd="0" presId="urn:microsoft.com/office/officeart/2011/layout/RadialPictureList"/>
    <dgm:cxn modelId="{AFC96C16-1AF7-4627-8CD8-05FDA2B34AA4}" type="presParOf" srcId="{02FDDBF7-318D-4497-925F-39AB790F3A95}" destId="{6F0EBA20-2D6E-4601-A5C0-EEC2C8C0103B}" srcOrd="4" destOrd="0" presId="urn:microsoft.com/office/officeart/2011/layout/RadialPictureList"/>
    <dgm:cxn modelId="{F9EF7F8A-42E3-4DEE-A676-C4AA5D847BF6}" type="presParOf" srcId="{6F0EBA20-2D6E-4601-A5C0-EEC2C8C0103B}" destId="{78A226CB-8ACE-4092-AD2E-FF1E42CAA437}" srcOrd="0" destOrd="0" presId="urn:microsoft.com/office/officeart/2011/layout/RadialPictureList"/>
    <dgm:cxn modelId="{68AA3E90-EB3F-467F-82E6-216EBEE30310}" type="presParOf" srcId="{02FDDBF7-318D-4497-925F-39AB790F3A95}" destId="{F9359385-972A-478D-A599-58CBB260DCD4}" srcOrd="5" destOrd="0" presId="urn:microsoft.com/office/officeart/2011/layout/RadialPictureList"/>
    <dgm:cxn modelId="{31B73BA8-40FE-4334-94AD-16F49D4DCA3D}" type="presParOf" srcId="{02FDDBF7-318D-4497-925F-39AB790F3A95}" destId="{2ED69B20-2BA9-4156-B4FC-F60D63885219}" srcOrd="6" destOrd="0" presId="urn:microsoft.com/office/officeart/2011/layout/RadialPictureList"/>
    <dgm:cxn modelId="{2C437364-EB26-41DF-AD36-D82C5B3A9894}" type="presParOf" srcId="{2ED69B20-2BA9-4156-B4FC-F60D63885219}" destId="{560986EE-C102-449C-9AE9-DE9A8FA8DA13}" srcOrd="0" destOrd="0" presId="urn:microsoft.com/office/officeart/2011/layout/RadialPictureList"/>
    <dgm:cxn modelId="{B7E91642-AFA7-4E98-A777-B8930E20E447}" type="presParOf" srcId="{02FDDBF7-318D-4497-925F-39AB790F3A95}" destId="{CE5CFF25-EE40-4B42-8B11-7644D4D5598C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5F6C625-7DB3-41E0-86CC-B7BE1B36B174}" type="doc">
      <dgm:prSet loTypeId="urn:microsoft.com/office/officeart/2011/layout/Radial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06255D-2FCE-4F4A-BD54-06D9F2B0EE4D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88FA050D-E61D-4D91-AA1B-3DCDB14F0E41}" type="parTrans" cxnId="{9F591A21-94F6-41C7-8552-124CFC848830}">
      <dgm:prSet/>
      <dgm:spPr/>
      <dgm:t>
        <a:bodyPr/>
        <a:lstStyle/>
        <a:p>
          <a:endParaRPr lang="ru-RU"/>
        </a:p>
      </dgm:t>
    </dgm:pt>
    <dgm:pt modelId="{21CF71DE-78DE-430E-9F02-E236E8DDDD2B}" type="sibTrans" cxnId="{9F591A21-94F6-41C7-8552-124CFC848830}">
      <dgm:prSet/>
      <dgm:spPr/>
      <dgm:t>
        <a:bodyPr/>
        <a:lstStyle/>
        <a:p>
          <a:endParaRPr lang="ru-RU"/>
        </a:p>
      </dgm:t>
    </dgm:pt>
    <dgm:pt modelId="{0E539FCD-064F-4184-BB07-94F988C172E5}">
      <dgm:prSet phldrT="[Текст]"/>
      <dgm:spPr/>
      <dgm:t>
        <a:bodyPr/>
        <a:lstStyle/>
        <a:p>
          <a:endParaRPr lang="ru-RU" dirty="0"/>
        </a:p>
      </dgm:t>
    </dgm:pt>
    <dgm:pt modelId="{FE71E803-BBB8-4ADB-AF10-C44E35055A2B}" type="parTrans" cxnId="{861820C7-F0EC-4DE7-9219-9823A98D0911}">
      <dgm:prSet/>
      <dgm:spPr/>
      <dgm:t>
        <a:bodyPr/>
        <a:lstStyle/>
        <a:p>
          <a:endParaRPr lang="ru-RU"/>
        </a:p>
      </dgm:t>
    </dgm:pt>
    <dgm:pt modelId="{6B678A55-E7F4-4C40-9046-B50BB49A7AE2}" type="sibTrans" cxnId="{861820C7-F0EC-4DE7-9219-9823A98D0911}">
      <dgm:prSet/>
      <dgm:spPr/>
      <dgm:t>
        <a:bodyPr/>
        <a:lstStyle/>
        <a:p>
          <a:endParaRPr lang="ru-RU"/>
        </a:p>
      </dgm:t>
    </dgm:pt>
    <dgm:pt modelId="{E0CADA86-CAAC-4901-B259-9B6EA05CE4EC}">
      <dgm:prSet phldrT="[Текст]"/>
      <dgm:spPr/>
      <dgm:t>
        <a:bodyPr/>
        <a:lstStyle/>
        <a:p>
          <a:endParaRPr lang="ru-RU" dirty="0"/>
        </a:p>
      </dgm:t>
    </dgm:pt>
    <dgm:pt modelId="{87CC2827-E30A-4B17-AD2D-0940D825B14C}" type="parTrans" cxnId="{AFF5C97F-6D33-46FC-932F-6F363DDE4D0F}">
      <dgm:prSet/>
      <dgm:spPr/>
      <dgm:t>
        <a:bodyPr/>
        <a:lstStyle/>
        <a:p>
          <a:endParaRPr lang="ru-RU"/>
        </a:p>
      </dgm:t>
    </dgm:pt>
    <dgm:pt modelId="{F06B5DA7-BCB9-4BCE-9BF3-FBEF0855A2D4}" type="sibTrans" cxnId="{AFF5C97F-6D33-46FC-932F-6F363DDE4D0F}">
      <dgm:prSet/>
      <dgm:spPr/>
      <dgm:t>
        <a:bodyPr/>
        <a:lstStyle/>
        <a:p>
          <a:endParaRPr lang="ru-RU"/>
        </a:p>
      </dgm:t>
    </dgm:pt>
    <dgm:pt modelId="{EB1AD75E-5233-4BA8-A312-D44CCEF06456}">
      <dgm:prSet phldrT="[Текст]"/>
      <dgm:spPr/>
      <dgm:t>
        <a:bodyPr/>
        <a:lstStyle/>
        <a:p>
          <a:endParaRPr lang="ru-RU" dirty="0"/>
        </a:p>
      </dgm:t>
    </dgm:pt>
    <dgm:pt modelId="{27C680CF-3CF5-4B41-BC82-AB5E4F86E4A8}" type="parTrans" cxnId="{36BF9C7C-C72B-4F94-986E-5CF58F1E4A7E}">
      <dgm:prSet/>
      <dgm:spPr/>
      <dgm:t>
        <a:bodyPr/>
        <a:lstStyle/>
        <a:p>
          <a:endParaRPr lang="ru-RU"/>
        </a:p>
      </dgm:t>
    </dgm:pt>
    <dgm:pt modelId="{0C05ED28-54AA-40A9-AD9E-A76B3A8E7BD4}" type="sibTrans" cxnId="{36BF9C7C-C72B-4F94-986E-5CF58F1E4A7E}">
      <dgm:prSet/>
      <dgm:spPr/>
      <dgm:t>
        <a:bodyPr/>
        <a:lstStyle/>
        <a:p>
          <a:endParaRPr lang="ru-RU"/>
        </a:p>
      </dgm:t>
    </dgm:pt>
    <dgm:pt modelId="{B1F54F71-9EB3-4156-A75C-7D33F037D06A}" type="pres">
      <dgm:prSet presAssocID="{05F6C625-7DB3-41E0-86CC-B7BE1B36B174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6B821DAD-87EA-4D46-A6C2-1EB4D0411E30}" type="pres">
      <dgm:prSet presAssocID="{D006255D-2FCE-4F4A-BD54-06D9F2B0EE4D}" presName="Parent" presStyleLbl="node1" presStyleIdx="0" presStyleCnt="2">
        <dgm:presLayoutVars>
          <dgm:chMax val="4"/>
          <dgm:chPref val="3"/>
        </dgm:presLayoutVars>
      </dgm:prSet>
      <dgm:spPr/>
      <dgm:t>
        <a:bodyPr/>
        <a:lstStyle/>
        <a:p>
          <a:endParaRPr lang="ru-RU"/>
        </a:p>
      </dgm:t>
    </dgm:pt>
    <dgm:pt modelId="{68B9DDAF-E0F9-4A66-A121-D9847D4910A6}" type="pres">
      <dgm:prSet presAssocID="{0E539FCD-064F-4184-BB07-94F988C172E5}" presName="Accent" presStyleLbl="node1" presStyleIdx="1" presStyleCnt="2"/>
      <dgm:spPr/>
    </dgm:pt>
    <dgm:pt modelId="{7D4CA144-D61A-459C-97EB-0417D54F84FD}" type="pres">
      <dgm:prSet presAssocID="{0E539FCD-064F-4184-BB07-94F988C172E5}" presName="Image1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17D84F38-9C2E-4717-ADA6-B44535736BF8}" type="pres">
      <dgm:prSet presAssocID="{0E539FCD-064F-4184-BB07-94F988C172E5}" presName="Child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0F2849-B56B-4334-A164-B0A5A3BFC767}" type="pres">
      <dgm:prSet presAssocID="{E0CADA86-CAAC-4901-B259-9B6EA05CE4EC}" presName="Image2" presStyleCnt="0"/>
      <dgm:spPr/>
    </dgm:pt>
    <dgm:pt modelId="{74004291-35C5-465B-98AD-A4C8E6BB6C8D}" type="pres">
      <dgm:prSet presAssocID="{E0CADA86-CAAC-4901-B259-9B6EA05CE4EC}" presName="Imag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92778766-FF1F-4B66-8B2D-78A769A093DC}" type="pres">
      <dgm:prSet presAssocID="{E0CADA86-CAAC-4901-B259-9B6EA05CE4EC}" presName="Child2" presStyleLbl="revTx" presStyleIdx="1" presStyleCnt="3" custLinFactNeighborX="2033" custLinFactNeighborY="18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B2C0F7-FC59-4602-BBD9-27852669683F}" type="pres">
      <dgm:prSet presAssocID="{EB1AD75E-5233-4BA8-A312-D44CCEF06456}" presName="Image3" presStyleCnt="0"/>
      <dgm:spPr/>
    </dgm:pt>
    <dgm:pt modelId="{3020ACC4-7EB8-40FE-ADA0-53E904EE16AE}" type="pres">
      <dgm:prSet presAssocID="{EB1AD75E-5233-4BA8-A312-D44CCEF06456}" presName="Image" presStyleLbl="fgImgPlace1" presStyleIdx="2" presStyleCnt="3" custLinFactNeighborX="-1513" custLinFactNeighborY="-216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5000" b="-25000"/>
          </a:stretch>
        </a:blipFill>
      </dgm:spPr>
      <dgm:t>
        <a:bodyPr/>
        <a:lstStyle/>
        <a:p>
          <a:endParaRPr lang="ru-RU"/>
        </a:p>
      </dgm:t>
    </dgm:pt>
    <dgm:pt modelId="{D84650AE-67FE-4BC5-8BE7-0B91979AF338}" type="pres">
      <dgm:prSet presAssocID="{EB1AD75E-5233-4BA8-A312-D44CCEF06456}" presName="Child3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F5C97F-6D33-46FC-932F-6F363DDE4D0F}" srcId="{D006255D-2FCE-4F4A-BD54-06D9F2B0EE4D}" destId="{E0CADA86-CAAC-4901-B259-9B6EA05CE4EC}" srcOrd="1" destOrd="0" parTransId="{87CC2827-E30A-4B17-AD2D-0940D825B14C}" sibTransId="{F06B5DA7-BCB9-4BCE-9BF3-FBEF0855A2D4}"/>
    <dgm:cxn modelId="{2D5DA959-9730-426A-9A66-2A62675A233A}" type="presOf" srcId="{D006255D-2FCE-4F4A-BD54-06D9F2B0EE4D}" destId="{6B821DAD-87EA-4D46-A6C2-1EB4D0411E30}" srcOrd="0" destOrd="0" presId="urn:microsoft.com/office/officeart/2011/layout/RadialPictureList"/>
    <dgm:cxn modelId="{9F591A21-94F6-41C7-8552-124CFC848830}" srcId="{05F6C625-7DB3-41E0-86CC-B7BE1B36B174}" destId="{D006255D-2FCE-4F4A-BD54-06D9F2B0EE4D}" srcOrd="0" destOrd="0" parTransId="{88FA050D-E61D-4D91-AA1B-3DCDB14F0E41}" sibTransId="{21CF71DE-78DE-430E-9F02-E236E8DDDD2B}"/>
    <dgm:cxn modelId="{E741750A-6279-43B9-A170-E242AD1A48ED}" type="presOf" srcId="{05F6C625-7DB3-41E0-86CC-B7BE1B36B174}" destId="{B1F54F71-9EB3-4156-A75C-7D33F037D06A}" srcOrd="0" destOrd="0" presId="urn:microsoft.com/office/officeart/2011/layout/RadialPictureList"/>
    <dgm:cxn modelId="{243522FB-2CD9-46D8-AE3D-389272788249}" type="presOf" srcId="{EB1AD75E-5233-4BA8-A312-D44CCEF06456}" destId="{D84650AE-67FE-4BC5-8BE7-0B91979AF338}" srcOrd="0" destOrd="0" presId="urn:microsoft.com/office/officeart/2011/layout/RadialPictureList"/>
    <dgm:cxn modelId="{861820C7-F0EC-4DE7-9219-9823A98D0911}" srcId="{D006255D-2FCE-4F4A-BD54-06D9F2B0EE4D}" destId="{0E539FCD-064F-4184-BB07-94F988C172E5}" srcOrd="0" destOrd="0" parTransId="{FE71E803-BBB8-4ADB-AF10-C44E35055A2B}" sibTransId="{6B678A55-E7F4-4C40-9046-B50BB49A7AE2}"/>
    <dgm:cxn modelId="{531A2714-8030-49FD-A7EE-E419A2A1EC5C}" type="presOf" srcId="{E0CADA86-CAAC-4901-B259-9B6EA05CE4EC}" destId="{92778766-FF1F-4B66-8B2D-78A769A093DC}" srcOrd="0" destOrd="0" presId="urn:microsoft.com/office/officeart/2011/layout/RadialPictureList"/>
    <dgm:cxn modelId="{6CCE8236-25A5-417B-9380-1E6659D3E1C5}" type="presOf" srcId="{0E539FCD-064F-4184-BB07-94F988C172E5}" destId="{17D84F38-9C2E-4717-ADA6-B44535736BF8}" srcOrd="0" destOrd="0" presId="urn:microsoft.com/office/officeart/2011/layout/RadialPictureList"/>
    <dgm:cxn modelId="{36BF9C7C-C72B-4F94-986E-5CF58F1E4A7E}" srcId="{D006255D-2FCE-4F4A-BD54-06D9F2B0EE4D}" destId="{EB1AD75E-5233-4BA8-A312-D44CCEF06456}" srcOrd="2" destOrd="0" parTransId="{27C680CF-3CF5-4B41-BC82-AB5E4F86E4A8}" sibTransId="{0C05ED28-54AA-40A9-AD9E-A76B3A8E7BD4}"/>
    <dgm:cxn modelId="{51518558-6709-462A-825E-6B2A0D791B23}" type="presParOf" srcId="{B1F54F71-9EB3-4156-A75C-7D33F037D06A}" destId="{6B821DAD-87EA-4D46-A6C2-1EB4D0411E30}" srcOrd="0" destOrd="0" presId="urn:microsoft.com/office/officeart/2011/layout/RadialPictureList"/>
    <dgm:cxn modelId="{C69225A8-F9FF-4FCD-AE29-130DFA47C345}" type="presParOf" srcId="{B1F54F71-9EB3-4156-A75C-7D33F037D06A}" destId="{68B9DDAF-E0F9-4A66-A121-D9847D4910A6}" srcOrd="1" destOrd="0" presId="urn:microsoft.com/office/officeart/2011/layout/RadialPictureList"/>
    <dgm:cxn modelId="{B33FC08A-6824-47D3-A789-BFC86AE596D9}" type="presParOf" srcId="{B1F54F71-9EB3-4156-A75C-7D33F037D06A}" destId="{7D4CA144-D61A-459C-97EB-0417D54F84FD}" srcOrd="2" destOrd="0" presId="urn:microsoft.com/office/officeart/2011/layout/RadialPictureList"/>
    <dgm:cxn modelId="{5705FA86-980C-4B37-829F-F9E59CE7A7A9}" type="presParOf" srcId="{B1F54F71-9EB3-4156-A75C-7D33F037D06A}" destId="{17D84F38-9C2E-4717-ADA6-B44535736BF8}" srcOrd="3" destOrd="0" presId="urn:microsoft.com/office/officeart/2011/layout/RadialPictureList"/>
    <dgm:cxn modelId="{50E9FC63-ABA2-450D-A1F1-F2619F98C716}" type="presParOf" srcId="{B1F54F71-9EB3-4156-A75C-7D33F037D06A}" destId="{8D0F2849-B56B-4334-A164-B0A5A3BFC767}" srcOrd="4" destOrd="0" presId="urn:microsoft.com/office/officeart/2011/layout/RadialPictureList"/>
    <dgm:cxn modelId="{68A0A55E-800E-4C06-B917-9A81AC1D7407}" type="presParOf" srcId="{8D0F2849-B56B-4334-A164-B0A5A3BFC767}" destId="{74004291-35C5-465B-98AD-A4C8E6BB6C8D}" srcOrd="0" destOrd="0" presId="urn:microsoft.com/office/officeart/2011/layout/RadialPictureList"/>
    <dgm:cxn modelId="{A87F72BE-DBA5-4DCC-90BD-37BAF0FBC542}" type="presParOf" srcId="{B1F54F71-9EB3-4156-A75C-7D33F037D06A}" destId="{92778766-FF1F-4B66-8B2D-78A769A093DC}" srcOrd="5" destOrd="0" presId="urn:microsoft.com/office/officeart/2011/layout/RadialPictureList"/>
    <dgm:cxn modelId="{C4A73FC1-166C-4D57-8FAC-8002806ABEB1}" type="presParOf" srcId="{B1F54F71-9EB3-4156-A75C-7D33F037D06A}" destId="{34B2C0F7-FC59-4602-BBD9-27852669683F}" srcOrd="6" destOrd="0" presId="urn:microsoft.com/office/officeart/2011/layout/RadialPictureList"/>
    <dgm:cxn modelId="{66D208D5-F7C8-454D-A97E-6F53E9461D68}" type="presParOf" srcId="{34B2C0F7-FC59-4602-BBD9-27852669683F}" destId="{3020ACC4-7EB8-40FE-ADA0-53E904EE16AE}" srcOrd="0" destOrd="0" presId="urn:microsoft.com/office/officeart/2011/layout/RadialPictureList"/>
    <dgm:cxn modelId="{461C8EA9-54BE-49DE-A602-8C4C2EBDF545}" type="presParOf" srcId="{B1F54F71-9EB3-4156-A75C-7D33F037D06A}" destId="{D84650AE-67FE-4BC5-8BE7-0B91979AF338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F7AB6B1-6DBB-4AE5-922D-081D08D27CC5}" type="doc">
      <dgm:prSet loTypeId="urn:microsoft.com/office/officeart/2011/layout/RadialPictureList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9CD26B-2454-4EC6-BD26-E39AF762BBEB}">
      <dgm:prSet phldrT="[Текст]" custT="1"/>
      <dgm:spPr/>
      <dgm:t>
        <a:bodyPr/>
        <a:lstStyle/>
        <a:p>
          <a:r>
            <a:rPr lang="ru-RU" sz="4400" dirty="0" smtClean="0"/>
            <a:t>3</a:t>
          </a:r>
          <a:endParaRPr lang="ru-RU" sz="4400" dirty="0"/>
        </a:p>
      </dgm:t>
    </dgm:pt>
    <dgm:pt modelId="{5644A751-DE24-441C-9A80-72FC8A3951EB}" type="parTrans" cxnId="{CC6ED277-5B02-4783-AE82-7FF794D1686B}">
      <dgm:prSet/>
      <dgm:spPr/>
      <dgm:t>
        <a:bodyPr/>
        <a:lstStyle/>
        <a:p>
          <a:endParaRPr lang="ru-RU"/>
        </a:p>
      </dgm:t>
    </dgm:pt>
    <dgm:pt modelId="{AC1265FD-D03E-4A4C-98E4-9E616ACC7729}" type="sibTrans" cxnId="{CC6ED277-5B02-4783-AE82-7FF794D1686B}">
      <dgm:prSet/>
      <dgm:spPr/>
      <dgm:t>
        <a:bodyPr/>
        <a:lstStyle/>
        <a:p>
          <a:endParaRPr lang="ru-RU"/>
        </a:p>
      </dgm:t>
    </dgm:pt>
    <dgm:pt modelId="{022757EC-63E1-4942-A848-223A7B0E851D}">
      <dgm:prSet phldrT="[Текст]"/>
      <dgm:spPr/>
      <dgm:t>
        <a:bodyPr/>
        <a:lstStyle/>
        <a:p>
          <a:endParaRPr lang="ru-RU" dirty="0"/>
        </a:p>
      </dgm:t>
    </dgm:pt>
    <dgm:pt modelId="{7CF178D4-7F21-45BA-8C8E-CF7AAA78FD79}" type="parTrans" cxnId="{5ED8FFA1-097B-4551-A50B-53EB2F4CD82B}">
      <dgm:prSet/>
      <dgm:spPr/>
      <dgm:t>
        <a:bodyPr/>
        <a:lstStyle/>
        <a:p>
          <a:endParaRPr lang="ru-RU"/>
        </a:p>
      </dgm:t>
    </dgm:pt>
    <dgm:pt modelId="{E8271C7B-EF31-4509-BF7B-DEA692C4557B}" type="sibTrans" cxnId="{5ED8FFA1-097B-4551-A50B-53EB2F4CD82B}">
      <dgm:prSet/>
      <dgm:spPr/>
      <dgm:t>
        <a:bodyPr/>
        <a:lstStyle/>
        <a:p>
          <a:endParaRPr lang="ru-RU"/>
        </a:p>
      </dgm:t>
    </dgm:pt>
    <dgm:pt modelId="{A6CBEBBC-3B7A-4BF5-8FE3-B73F88CBBFE1}">
      <dgm:prSet phldrT="[Текст]"/>
      <dgm:spPr/>
      <dgm:t>
        <a:bodyPr/>
        <a:lstStyle/>
        <a:p>
          <a:endParaRPr lang="ru-RU" dirty="0"/>
        </a:p>
      </dgm:t>
    </dgm:pt>
    <dgm:pt modelId="{9EFCD275-CCEF-4923-A810-8B16AEE1DAA6}" type="parTrans" cxnId="{424B7318-E115-4F6A-8F32-CF48701F8C62}">
      <dgm:prSet/>
      <dgm:spPr/>
      <dgm:t>
        <a:bodyPr/>
        <a:lstStyle/>
        <a:p>
          <a:endParaRPr lang="ru-RU"/>
        </a:p>
      </dgm:t>
    </dgm:pt>
    <dgm:pt modelId="{DCE91DC0-4915-4E53-95A9-A71A21FBF615}" type="sibTrans" cxnId="{424B7318-E115-4F6A-8F32-CF48701F8C62}">
      <dgm:prSet/>
      <dgm:spPr/>
      <dgm:t>
        <a:bodyPr/>
        <a:lstStyle/>
        <a:p>
          <a:endParaRPr lang="ru-RU"/>
        </a:p>
      </dgm:t>
    </dgm:pt>
    <dgm:pt modelId="{221A6194-28BB-48B7-8187-82BECFB71871}">
      <dgm:prSet phldrT="[Текст]"/>
      <dgm:spPr/>
      <dgm:t>
        <a:bodyPr/>
        <a:lstStyle/>
        <a:p>
          <a:endParaRPr lang="ru-RU" dirty="0"/>
        </a:p>
      </dgm:t>
    </dgm:pt>
    <dgm:pt modelId="{D4557795-D295-4877-B390-995F259B0F85}" type="parTrans" cxnId="{62E80DD9-9E96-44D1-AE23-C4F6E45BC116}">
      <dgm:prSet/>
      <dgm:spPr/>
      <dgm:t>
        <a:bodyPr/>
        <a:lstStyle/>
        <a:p>
          <a:endParaRPr lang="ru-RU"/>
        </a:p>
      </dgm:t>
    </dgm:pt>
    <dgm:pt modelId="{55F2267A-FB79-482D-AA9E-5A8D2B1A4A0B}" type="sibTrans" cxnId="{62E80DD9-9E96-44D1-AE23-C4F6E45BC116}">
      <dgm:prSet/>
      <dgm:spPr/>
      <dgm:t>
        <a:bodyPr/>
        <a:lstStyle/>
        <a:p>
          <a:endParaRPr lang="ru-RU"/>
        </a:p>
      </dgm:t>
    </dgm:pt>
    <dgm:pt modelId="{7D36679A-FA63-4C8B-AF79-61C847213641}" type="pres">
      <dgm:prSet presAssocID="{AF7AB6B1-6DBB-4AE5-922D-081D08D27CC5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B9FB437A-DB79-4E9E-AC48-772B2E0C2275}" type="pres">
      <dgm:prSet presAssocID="{BB9CD26B-2454-4EC6-BD26-E39AF762BBEB}" presName="Parent" presStyleLbl="node1" presStyleIdx="0" presStyleCnt="2">
        <dgm:presLayoutVars>
          <dgm:chMax val="4"/>
          <dgm:chPref val="3"/>
        </dgm:presLayoutVars>
      </dgm:prSet>
      <dgm:spPr/>
      <dgm:t>
        <a:bodyPr/>
        <a:lstStyle/>
        <a:p>
          <a:endParaRPr lang="ru-RU"/>
        </a:p>
      </dgm:t>
    </dgm:pt>
    <dgm:pt modelId="{9493237C-E172-454D-83FC-13E0C527BCCD}" type="pres">
      <dgm:prSet presAssocID="{022757EC-63E1-4942-A848-223A7B0E851D}" presName="Accent" presStyleLbl="node1" presStyleIdx="1" presStyleCnt="2" custLinFactNeighborX="1863" custLinFactNeighborY="-756"/>
      <dgm:spPr/>
    </dgm:pt>
    <dgm:pt modelId="{2BB605D0-A34D-41AF-A9DA-03F5B333A987}" type="pres">
      <dgm:prSet presAssocID="{022757EC-63E1-4942-A848-223A7B0E851D}" presName="Image1" presStyleLbl="fgImgPlace1" presStyleIdx="0" presStyleCnt="3" custLinFactNeighborX="3204" custLinFactNeighborY="315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3D361701-49A8-40C9-8F3B-3A6C15C1F1D5}" type="pres">
      <dgm:prSet presAssocID="{022757EC-63E1-4942-A848-223A7B0E851D}" presName="Child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844AA2-9B7C-477D-9A9F-E984D57D60A8}" type="pres">
      <dgm:prSet presAssocID="{A6CBEBBC-3B7A-4BF5-8FE3-B73F88CBBFE1}" presName="Image2" presStyleCnt="0"/>
      <dgm:spPr/>
    </dgm:pt>
    <dgm:pt modelId="{B201CC2D-1F8E-4318-A68A-091FAFC1DF17}" type="pres">
      <dgm:prSet presAssocID="{A6CBEBBC-3B7A-4BF5-8FE3-B73F88CBBFE1}" presName="Imag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82E2C7BC-C60C-43E0-894C-1E5B0828DA9F}" type="pres">
      <dgm:prSet presAssocID="{A6CBEBBC-3B7A-4BF5-8FE3-B73F88CBBFE1}" presName="Child2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A45F51-C466-4369-84C5-B2EBB7FCE2E6}" type="pres">
      <dgm:prSet presAssocID="{221A6194-28BB-48B7-8187-82BECFB71871}" presName="Image3" presStyleCnt="0"/>
      <dgm:spPr/>
    </dgm:pt>
    <dgm:pt modelId="{4C457002-DEF3-488B-9B52-B24F8A2752DF}" type="pres">
      <dgm:prSet presAssocID="{221A6194-28BB-48B7-8187-82BECFB71871}" presName="Imag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2CC9C672-1967-431B-9DC9-9D8E47966DED}" type="pres">
      <dgm:prSet presAssocID="{221A6194-28BB-48B7-8187-82BECFB71871}" presName="Child3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538944-C847-4EE4-8A53-077B8E1FACCF}" type="presOf" srcId="{A6CBEBBC-3B7A-4BF5-8FE3-B73F88CBBFE1}" destId="{82E2C7BC-C60C-43E0-894C-1E5B0828DA9F}" srcOrd="0" destOrd="0" presId="urn:microsoft.com/office/officeart/2011/layout/RadialPictureList"/>
    <dgm:cxn modelId="{CC6ED277-5B02-4783-AE82-7FF794D1686B}" srcId="{AF7AB6B1-6DBB-4AE5-922D-081D08D27CC5}" destId="{BB9CD26B-2454-4EC6-BD26-E39AF762BBEB}" srcOrd="0" destOrd="0" parTransId="{5644A751-DE24-441C-9A80-72FC8A3951EB}" sibTransId="{AC1265FD-D03E-4A4C-98E4-9E616ACC7729}"/>
    <dgm:cxn modelId="{5ED8FFA1-097B-4551-A50B-53EB2F4CD82B}" srcId="{BB9CD26B-2454-4EC6-BD26-E39AF762BBEB}" destId="{022757EC-63E1-4942-A848-223A7B0E851D}" srcOrd="0" destOrd="0" parTransId="{7CF178D4-7F21-45BA-8C8E-CF7AAA78FD79}" sibTransId="{E8271C7B-EF31-4509-BF7B-DEA692C4557B}"/>
    <dgm:cxn modelId="{221C7886-E371-4952-86C4-D4B5D404BC3D}" type="presOf" srcId="{AF7AB6B1-6DBB-4AE5-922D-081D08D27CC5}" destId="{7D36679A-FA63-4C8B-AF79-61C847213641}" srcOrd="0" destOrd="0" presId="urn:microsoft.com/office/officeart/2011/layout/RadialPictureList"/>
    <dgm:cxn modelId="{D4C8DE20-C973-426F-9C32-BD4D9E3DD363}" type="presOf" srcId="{BB9CD26B-2454-4EC6-BD26-E39AF762BBEB}" destId="{B9FB437A-DB79-4E9E-AC48-772B2E0C2275}" srcOrd="0" destOrd="0" presId="urn:microsoft.com/office/officeart/2011/layout/RadialPictureList"/>
    <dgm:cxn modelId="{03CA1C95-172A-4E20-90AC-ED114C82F3CD}" type="presOf" srcId="{221A6194-28BB-48B7-8187-82BECFB71871}" destId="{2CC9C672-1967-431B-9DC9-9D8E47966DED}" srcOrd="0" destOrd="0" presId="urn:microsoft.com/office/officeart/2011/layout/RadialPictureList"/>
    <dgm:cxn modelId="{CAA1A715-A043-400A-97A8-54FF1D2578F8}" type="presOf" srcId="{022757EC-63E1-4942-A848-223A7B0E851D}" destId="{3D361701-49A8-40C9-8F3B-3A6C15C1F1D5}" srcOrd="0" destOrd="0" presId="urn:microsoft.com/office/officeart/2011/layout/RadialPictureList"/>
    <dgm:cxn modelId="{424B7318-E115-4F6A-8F32-CF48701F8C62}" srcId="{BB9CD26B-2454-4EC6-BD26-E39AF762BBEB}" destId="{A6CBEBBC-3B7A-4BF5-8FE3-B73F88CBBFE1}" srcOrd="1" destOrd="0" parTransId="{9EFCD275-CCEF-4923-A810-8B16AEE1DAA6}" sibTransId="{DCE91DC0-4915-4E53-95A9-A71A21FBF615}"/>
    <dgm:cxn modelId="{62E80DD9-9E96-44D1-AE23-C4F6E45BC116}" srcId="{BB9CD26B-2454-4EC6-BD26-E39AF762BBEB}" destId="{221A6194-28BB-48B7-8187-82BECFB71871}" srcOrd="2" destOrd="0" parTransId="{D4557795-D295-4877-B390-995F259B0F85}" sibTransId="{55F2267A-FB79-482D-AA9E-5A8D2B1A4A0B}"/>
    <dgm:cxn modelId="{45D5ABF1-29D8-4B70-BA50-FB98D485387B}" type="presParOf" srcId="{7D36679A-FA63-4C8B-AF79-61C847213641}" destId="{B9FB437A-DB79-4E9E-AC48-772B2E0C2275}" srcOrd="0" destOrd="0" presId="urn:microsoft.com/office/officeart/2011/layout/RadialPictureList"/>
    <dgm:cxn modelId="{CE08A188-07B5-4849-924B-9748FD8DFB5C}" type="presParOf" srcId="{7D36679A-FA63-4C8B-AF79-61C847213641}" destId="{9493237C-E172-454D-83FC-13E0C527BCCD}" srcOrd="1" destOrd="0" presId="urn:microsoft.com/office/officeart/2011/layout/RadialPictureList"/>
    <dgm:cxn modelId="{7A017BAD-0C70-4A95-BEB1-A83384274648}" type="presParOf" srcId="{7D36679A-FA63-4C8B-AF79-61C847213641}" destId="{2BB605D0-A34D-41AF-A9DA-03F5B333A987}" srcOrd="2" destOrd="0" presId="urn:microsoft.com/office/officeart/2011/layout/RadialPictureList"/>
    <dgm:cxn modelId="{1346E218-55C1-4C4B-9708-EB679F2096A6}" type="presParOf" srcId="{7D36679A-FA63-4C8B-AF79-61C847213641}" destId="{3D361701-49A8-40C9-8F3B-3A6C15C1F1D5}" srcOrd="3" destOrd="0" presId="urn:microsoft.com/office/officeart/2011/layout/RadialPictureList"/>
    <dgm:cxn modelId="{9E627CE2-4F1C-4060-A40A-77C4B99D1635}" type="presParOf" srcId="{7D36679A-FA63-4C8B-AF79-61C847213641}" destId="{CF844AA2-9B7C-477D-9A9F-E984D57D60A8}" srcOrd="4" destOrd="0" presId="urn:microsoft.com/office/officeart/2011/layout/RadialPictureList"/>
    <dgm:cxn modelId="{714DF99C-6187-490A-8344-DD4BA3C8FF8F}" type="presParOf" srcId="{CF844AA2-9B7C-477D-9A9F-E984D57D60A8}" destId="{B201CC2D-1F8E-4318-A68A-091FAFC1DF17}" srcOrd="0" destOrd="0" presId="urn:microsoft.com/office/officeart/2011/layout/RadialPictureList"/>
    <dgm:cxn modelId="{61E474DF-E5B4-464C-8BAF-79AFD7C708D0}" type="presParOf" srcId="{7D36679A-FA63-4C8B-AF79-61C847213641}" destId="{82E2C7BC-C60C-43E0-894C-1E5B0828DA9F}" srcOrd="5" destOrd="0" presId="urn:microsoft.com/office/officeart/2011/layout/RadialPictureList"/>
    <dgm:cxn modelId="{81FE9D83-08D2-42AD-BA2F-09E2D22404E5}" type="presParOf" srcId="{7D36679A-FA63-4C8B-AF79-61C847213641}" destId="{E2A45F51-C466-4369-84C5-B2EBB7FCE2E6}" srcOrd="6" destOrd="0" presId="urn:microsoft.com/office/officeart/2011/layout/RadialPictureList"/>
    <dgm:cxn modelId="{5F2DB0EF-75FF-44BE-B510-99F9FD005035}" type="presParOf" srcId="{E2A45F51-C466-4369-84C5-B2EBB7FCE2E6}" destId="{4C457002-DEF3-488B-9B52-B24F8A2752DF}" srcOrd="0" destOrd="0" presId="urn:microsoft.com/office/officeart/2011/layout/RadialPictureList"/>
    <dgm:cxn modelId="{0230C0F0-A676-4D60-AE08-0A05854910E8}" type="presParOf" srcId="{7D36679A-FA63-4C8B-AF79-61C847213641}" destId="{2CC9C672-1967-431B-9DC9-9D8E47966DED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538195-DA4E-490A-A8DF-42BE74F53C60}">
      <dsp:nvSpPr>
        <dsp:cNvPr id="0" name=""/>
        <dsp:cNvSpPr/>
      </dsp:nvSpPr>
      <dsp:spPr>
        <a:xfrm>
          <a:off x="333494" y="0"/>
          <a:ext cx="3475037" cy="347503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2D2D31-C530-4B4A-8DE9-DE4DFE8F0673}">
      <dsp:nvSpPr>
        <dsp:cNvPr id="0" name=""/>
        <dsp:cNvSpPr/>
      </dsp:nvSpPr>
      <dsp:spPr>
        <a:xfrm>
          <a:off x="592927" y="349370"/>
          <a:ext cx="5214944" cy="82260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Среднесрочный </a:t>
          </a:r>
          <a:endParaRPr lang="ru-RU" sz="3100" kern="1200" dirty="0"/>
        </a:p>
      </dsp:txBody>
      <dsp:txXfrm>
        <a:off x="633083" y="389526"/>
        <a:ext cx="5134632" cy="742294"/>
      </dsp:txXfrm>
    </dsp:sp>
    <dsp:sp modelId="{0A1DE96A-92E3-4F72-900C-2A9979131A68}">
      <dsp:nvSpPr>
        <dsp:cNvPr id="0" name=""/>
        <dsp:cNvSpPr/>
      </dsp:nvSpPr>
      <dsp:spPr>
        <a:xfrm>
          <a:off x="-1107" y="1274802"/>
          <a:ext cx="6403014" cy="82260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Длительность- 6 месяцев</a:t>
          </a:r>
          <a:endParaRPr lang="ru-RU" sz="3000" kern="1200" dirty="0"/>
        </a:p>
      </dsp:txBody>
      <dsp:txXfrm>
        <a:off x="39049" y="1314958"/>
        <a:ext cx="6322702" cy="742294"/>
      </dsp:txXfrm>
    </dsp:sp>
    <dsp:sp modelId="{51E36C1C-99CE-45DB-87A8-E634EB9263A1}">
      <dsp:nvSpPr>
        <dsp:cNvPr id="0" name=""/>
        <dsp:cNvSpPr/>
      </dsp:nvSpPr>
      <dsp:spPr>
        <a:xfrm>
          <a:off x="231693" y="2200234"/>
          <a:ext cx="5937413" cy="82260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( октябрь 2012 г- март 2013г)</a:t>
          </a:r>
          <a:endParaRPr lang="ru-RU" sz="3000" kern="1200" dirty="0"/>
        </a:p>
      </dsp:txBody>
      <dsp:txXfrm>
        <a:off x="271849" y="2240390"/>
        <a:ext cx="5857101" cy="7422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41B078-1C06-4994-8D72-F1FFAEAECF10}">
      <dsp:nvSpPr>
        <dsp:cNvPr id="0" name=""/>
        <dsp:cNvSpPr/>
      </dsp:nvSpPr>
      <dsp:spPr>
        <a:xfrm>
          <a:off x="2157888" y="43437"/>
          <a:ext cx="2085022" cy="208502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Дети </a:t>
          </a:r>
          <a:endParaRPr lang="ru-RU" sz="1600" kern="1200" dirty="0"/>
        </a:p>
      </dsp:txBody>
      <dsp:txXfrm>
        <a:off x="2435891" y="408316"/>
        <a:ext cx="1529016" cy="938259"/>
      </dsp:txXfrm>
    </dsp:sp>
    <dsp:sp modelId="{DD8E1194-1EFB-4B23-98BE-FFF877918084}">
      <dsp:nvSpPr>
        <dsp:cNvPr id="0" name=""/>
        <dsp:cNvSpPr/>
      </dsp:nvSpPr>
      <dsp:spPr>
        <a:xfrm>
          <a:off x="2910234" y="1346576"/>
          <a:ext cx="2085022" cy="208502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Родители</a:t>
          </a:r>
          <a:endParaRPr lang="ru-RU" sz="1600" kern="1200" dirty="0"/>
        </a:p>
      </dsp:txBody>
      <dsp:txXfrm>
        <a:off x="3547903" y="1885207"/>
        <a:ext cx="1251013" cy="1146762"/>
      </dsp:txXfrm>
    </dsp:sp>
    <dsp:sp modelId="{ACCB090E-C106-4BED-A9D4-CD48C27B2DF3}">
      <dsp:nvSpPr>
        <dsp:cNvPr id="0" name=""/>
        <dsp:cNvSpPr/>
      </dsp:nvSpPr>
      <dsp:spPr>
        <a:xfrm>
          <a:off x="1405543" y="1346576"/>
          <a:ext cx="2085022" cy="208502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Воспитатели </a:t>
          </a:r>
          <a:endParaRPr lang="ru-RU" sz="1600" kern="1200" dirty="0"/>
        </a:p>
      </dsp:txBody>
      <dsp:txXfrm>
        <a:off x="1601882" y="1885207"/>
        <a:ext cx="1251013" cy="11467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DFFFD4-4C30-4A74-8D47-5F54A8757412}">
      <dsp:nvSpPr>
        <dsp:cNvPr id="0" name=""/>
        <dsp:cNvSpPr/>
      </dsp:nvSpPr>
      <dsp:spPr>
        <a:xfrm rot="5400000">
          <a:off x="-171132" y="523434"/>
          <a:ext cx="1140886" cy="7986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1</a:t>
          </a:r>
          <a:endParaRPr lang="ru-RU" sz="2300" kern="1200" dirty="0"/>
        </a:p>
      </dsp:txBody>
      <dsp:txXfrm rot="-5400000">
        <a:off x="1" y="751611"/>
        <a:ext cx="798620" cy="342266"/>
      </dsp:txXfrm>
    </dsp:sp>
    <dsp:sp modelId="{6D58CAF4-30DC-425D-A423-3747116AFDF4}">
      <dsp:nvSpPr>
        <dsp:cNvPr id="0" name=""/>
        <dsp:cNvSpPr/>
      </dsp:nvSpPr>
      <dsp:spPr>
        <a:xfrm rot="5400000">
          <a:off x="2902806" y="-2078000"/>
          <a:ext cx="1393807" cy="56021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Уточнить представление детей о птицах,   их характерные особенности, внешний вид, повадки , среда обитания;                                                                  </a:t>
          </a:r>
          <a:endParaRPr lang="ru-RU" sz="2400" kern="1200" dirty="0"/>
        </a:p>
      </dsp:txBody>
      <dsp:txXfrm rot="-5400000">
        <a:off x="798620" y="94226"/>
        <a:ext cx="5534139" cy="1257727"/>
      </dsp:txXfrm>
    </dsp:sp>
    <dsp:sp modelId="{FA14F74B-8E4D-487A-84B9-9D1FE4602C35}">
      <dsp:nvSpPr>
        <dsp:cNvPr id="0" name=""/>
        <dsp:cNvSpPr/>
      </dsp:nvSpPr>
      <dsp:spPr>
        <a:xfrm rot="5400000">
          <a:off x="-171132" y="1787083"/>
          <a:ext cx="1140886" cy="7986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2</a:t>
          </a:r>
          <a:endParaRPr lang="ru-RU" sz="2300" kern="1200" dirty="0"/>
        </a:p>
      </dsp:txBody>
      <dsp:txXfrm rot="-5400000">
        <a:off x="1" y="2015260"/>
        <a:ext cx="798620" cy="342266"/>
      </dsp:txXfrm>
    </dsp:sp>
    <dsp:sp modelId="{F90BA0F8-CC38-4273-9E7E-86CC84071BE9}">
      <dsp:nvSpPr>
        <dsp:cNvPr id="0" name=""/>
        <dsp:cNvSpPr/>
      </dsp:nvSpPr>
      <dsp:spPr>
        <a:xfrm rot="5400000">
          <a:off x="2924574" y="-723256"/>
          <a:ext cx="1290216" cy="56021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Развивать умение детей классифицировать  птиц ; перелетные и зимующие;</a:t>
          </a:r>
          <a:endParaRPr lang="ru-RU" sz="2400" kern="1200" dirty="0"/>
        </a:p>
      </dsp:txBody>
      <dsp:txXfrm rot="-5400000">
        <a:off x="768593" y="1495708"/>
        <a:ext cx="5539196" cy="1164250"/>
      </dsp:txXfrm>
    </dsp:sp>
    <dsp:sp modelId="{437093F9-F93D-43B5-A26C-FC111619B4CD}">
      <dsp:nvSpPr>
        <dsp:cNvPr id="0" name=""/>
        <dsp:cNvSpPr/>
      </dsp:nvSpPr>
      <dsp:spPr>
        <a:xfrm rot="5400000">
          <a:off x="-171132" y="3036508"/>
          <a:ext cx="1140886" cy="7986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3</a:t>
          </a:r>
          <a:endParaRPr lang="ru-RU" sz="2300" kern="1200" dirty="0"/>
        </a:p>
      </dsp:txBody>
      <dsp:txXfrm rot="-5400000">
        <a:off x="1" y="3264685"/>
        <a:ext cx="798620" cy="342266"/>
      </dsp:txXfrm>
    </dsp:sp>
    <dsp:sp modelId="{5DCB02E6-8F25-4014-A8AE-852B00E0EB46}">
      <dsp:nvSpPr>
        <dsp:cNvPr id="0" name=""/>
        <dsp:cNvSpPr/>
      </dsp:nvSpPr>
      <dsp:spPr>
        <a:xfrm rot="5400000">
          <a:off x="2939974" y="548839"/>
          <a:ext cx="1261769" cy="56021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Воспитывать у них заботливое  , бережное  отношение к птицам , желание помогать им.</a:t>
          </a:r>
          <a:endParaRPr lang="ru-RU" sz="2400" kern="1200" dirty="0"/>
        </a:p>
      </dsp:txBody>
      <dsp:txXfrm rot="-5400000">
        <a:off x="769769" y="2780638"/>
        <a:ext cx="5540585" cy="11385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49BC68-BF8F-4D36-8E4B-EEB27CCD162A}">
      <dsp:nvSpPr>
        <dsp:cNvPr id="0" name=""/>
        <dsp:cNvSpPr/>
      </dsp:nvSpPr>
      <dsp:spPr>
        <a:xfrm>
          <a:off x="0" y="2591996"/>
          <a:ext cx="6400800" cy="8509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Третий этап </a:t>
          </a:r>
          <a:endParaRPr lang="ru-RU" sz="1600" kern="1200" dirty="0"/>
        </a:p>
      </dsp:txBody>
      <dsp:txXfrm>
        <a:off x="0" y="2591996"/>
        <a:ext cx="6400800" cy="459509"/>
      </dsp:txXfrm>
    </dsp:sp>
    <dsp:sp modelId="{0B7866EF-680B-4AD7-B7FA-AFFE82F45087}">
      <dsp:nvSpPr>
        <dsp:cNvPr id="0" name=""/>
        <dsp:cNvSpPr/>
      </dsp:nvSpPr>
      <dsp:spPr>
        <a:xfrm flipH="1">
          <a:off x="1219" y="3034486"/>
          <a:ext cx="41343" cy="39143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1219" y="3034486"/>
        <a:ext cx="41343" cy="391433"/>
      </dsp:txXfrm>
    </dsp:sp>
    <dsp:sp modelId="{1E036651-DC92-4BD1-88BF-A6CE51F3DBB3}">
      <dsp:nvSpPr>
        <dsp:cNvPr id="0" name=""/>
        <dsp:cNvSpPr/>
      </dsp:nvSpPr>
      <dsp:spPr>
        <a:xfrm>
          <a:off x="43782" y="2913187"/>
          <a:ext cx="6357017" cy="48961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Итоговый</a:t>
          </a:r>
          <a:endParaRPr lang="ru-RU" sz="2400" kern="1200" dirty="0"/>
        </a:p>
      </dsp:txBody>
      <dsp:txXfrm>
        <a:off x="43782" y="2913187"/>
        <a:ext cx="6357017" cy="489617"/>
      </dsp:txXfrm>
    </dsp:sp>
    <dsp:sp modelId="{A125EA0C-5D47-4DB9-9870-A313C1E53A39}">
      <dsp:nvSpPr>
        <dsp:cNvPr id="0" name=""/>
        <dsp:cNvSpPr/>
      </dsp:nvSpPr>
      <dsp:spPr>
        <a:xfrm rot="10800000">
          <a:off x="0" y="1296010"/>
          <a:ext cx="6400800" cy="130875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Второй этап</a:t>
          </a:r>
          <a:endParaRPr lang="ru-RU" sz="1600" kern="1200" dirty="0"/>
        </a:p>
      </dsp:txBody>
      <dsp:txXfrm rot="-10800000">
        <a:off x="0" y="1296010"/>
        <a:ext cx="6400800" cy="459371"/>
      </dsp:txXfrm>
    </dsp:sp>
    <dsp:sp modelId="{FB6C8C3E-6DF0-46DB-8DC9-3709FA5D9A01}">
      <dsp:nvSpPr>
        <dsp:cNvPr id="0" name=""/>
        <dsp:cNvSpPr/>
      </dsp:nvSpPr>
      <dsp:spPr>
        <a:xfrm>
          <a:off x="0" y="1755381"/>
          <a:ext cx="6400800" cy="39131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Образовательный</a:t>
          </a:r>
          <a:endParaRPr lang="ru-RU" sz="2400" kern="1200" dirty="0"/>
        </a:p>
      </dsp:txBody>
      <dsp:txXfrm>
        <a:off x="0" y="1755381"/>
        <a:ext cx="6400800" cy="391316"/>
      </dsp:txXfrm>
    </dsp:sp>
    <dsp:sp modelId="{1710894D-E084-4716-BB09-A4B134FDFE1F}">
      <dsp:nvSpPr>
        <dsp:cNvPr id="0" name=""/>
        <dsp:cNvSpPr/>
      </dsp:nvSpPr>
      <dsp:spPr>
        <a:xfrm rot="10800000">
          <a:off x="0" y="34222"/>
          <a:ext cx="6400800" cy="130875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Первый этап</a:t>
          </a:r>
          <a:endParaRPr lang="ru-RU" sz="1600" kern="1200" dirty="0"/>
        </a:p>
      </dsp:txBody>
      <dsp:txXfrm rot="-10800000">
        <a:off x="0" y="34222"/>
        <a:ext cx="6400800" cy="459371"/>
      </dsp:txXfrm>
    </dsp:sp>
    <dsp:sp modelId="{289128FB-5EA2-40E5-A424-54E5364335D1}">
      <dsp:nvSpPr>
        <dsp:cNvPr id="0" name=""/>
        <dsp:cNvSpPr/>
      </dsp:nvSpPr>
      <dsp:spPr>
        <a:xfrm>
          <a:off x="0" y="614255"/>
          <a:ext cx="6400800" cy="39131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Подготовительный</a:t>
          </a:r>
          <a:endParaRPr lang="ru-RU" sz="2400" kern="1200" dirty="0"/>
        </a:p>
      </dsp:txBody>
      <dsp:txXfrm>
        <a:off x="0" y="614255"/>
        <a:ext cx="6400800" cy="3913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ECC7EA-ADDC-4B74-96C4-BDDC229AFCBB}">
      <dsp:nvSpPr>
        <dsp:cNvPr id="0" name=""/>
        <dsp:cNvSpPr/>
      </dsp:nvSpPr>
      <dsp:spPr>
        <a:xfrm>
          <a:off x="1582779" y="919494"/>
          <a:ext cx="1653688" cy="16537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1. </a:t>
          </a:r>
          <a:endParaRPr lang="ru-RU" sz="6500" kern="1200" dirty="0"/>
        </a:p>
      </dsp:txBody>
      <dsp:txXfrm>
        <a:off x="1824956" y="1161683"/>
        <a:ext cx="1169334" cy="1169392"/>
      </dsp:txXfrm>
    </dsp:sp>
    <dsp:sp modelId="{0074601D-621C-41D5-9E75-5BC6F2A005FA}">
      <dsp:nvSpPr>
        <dsp:cNvPr id="0" name=""/>
        <dsp:cNvSpPr/>
      </dsp:nvSpPr>
      <dsp:spPr>
        <a:xfrm>
          <a:off x="729996" y="0"/>
          <a:ext cx="3333562" cy="3475037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00A831-844C-43C8-8F2B-BA782FA3CD72}">
      <dsp:nvSpPr>
        <dsp:cNvPr id="0" name=""/>
        <dsp:cNvSpPr/>
      </dsp:nvSpPr>
      <dsp:spPr>
        <a:xfrm>
          <a:off x="3212973" y="320894"/>
          <a:ext cx="885886" cy="88613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A3E4C7-6D36-4A85-9601-809174A8BEEA}">
      <dsp:nvSpPr>
        <dsp:cNvPr id="0" name=""/>
        <dsp:cNvSpPr/>
      </dsp:nvSpPr>
      <dsp:spPr>
        <a:xfrm>
          <a:off x="4137671" y="307193"/>
          <a:ext cx="1185793" cy="857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ru-RU" sz="5400" kern="1200" dirty="0"/>
        </a:p>
      </dsp:txBody>
      <dsp:txXfrm>
        <a:off x="4137671" y="307193"/>
        <a:ext cx="1185793" cy="857639"/>
      </dsp:txXfrm>
    </dsp:sp>
    <dsp:sp modelId="{78A226CB-8ACE-4092-AD2E-FF1E42CAA437}">
      <dsp:nvSpPr>
        <dsp:cNvPr id="0" name=""/>
        <dsp:cNvSpPr/>
      </dsp:nvSpPr>
      <dsp:spPr>
        <a:xfrm>
          <a:off x="3526987" y="1301053"/>
          <a:ext cx="885886" cy="88613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359385-972A-478D-A599-58CBB260DCD4}">
      <dsp:nvSpPr>
        <dsp:cNvPr id="0" name=""/>
        <dsp:cNvSpPr/>
      </dsp:nvSpPr>
      <dsp:spPr>
        <a:xfrm>
          <a:off x="4485009" y="1313563"/>
          <a:ext cx="1185793" cy="857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ru-RU" sz="5400" kern="1200" dirty="0"/>
        </a:p>
      </dsp:txBody>
      <dsp:txXfrm>
        <a:off x="4485009" y="1313563"/>
        <a:ext cx="1185793" cy="857639"/>
      </dsp:txXfrm>
    </dsp:sp>
    <dsp:sp modelId="{560986EE-C102-449C-9AE9-DE9A8FA8DA13}">
      <dsp:nvSpPr>
        <dsp:cNvPr id="0" name=""/>
        <dsp:cNvSpPr/>
      </dsp:nvSpPr>
      <dsp:spPr>
        <a:xfrm>
          <a:off x="3184589" y="2323409"/>
          <a:ext cx="885886" cy="88613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5CFF25-EE40-4B42-8B11-7644D4D5598C}">
      <dsp:nvSpPr>
        <dsp:cNvPr id="0" name=""/>
        <dsp:cNvSpPr/>
      </dsp:nvSpPr>
      <dsp:spPr>
        <a:xfrm>
          <a:off x="4137671" y="2341479"/>
          <a:ext cx="1185793" cy="857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ru-RU" sz="5400" kern="1200" dirty="0"/>
        </a:p>
      </dsp:txBody>
      <dsp:txXfrm>
        <a:off x="4137671" y="2341479"/>
        <a:ext cx="1185793" cy="8576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821DAD-87EA-4D46-A6C2-1EB4D0411E30}">
      <dsp:nvSpPr>
        <dsp:cNvPr id="0" name=""/>
        <dsp:cNvSpPr/>
      </dsp:nvSpPr>
      <dsp:spPr>
        <a:xfrm>
          <a:off x="2889666" y="919494"/>
          <a:ext cx="1653688" cy="16537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2</a:t>
          </a:r>
          <a:endParaRPr lang="ru-RU" sz="6500" kern="1200" dirty="0"/>
        </a:p>
      </dsp:txBody>
      <dsp:txXfrm>
        <a:off x="3131843" y="1161683"/>
        <a:ext cx="1169334" cy="1169392"/>
      </dsp:txXfrm>
    </dsp:sp>
    <dsp:sp modelId="{68B9DDAF-E0F9-4A66-A121-D9847D4910A6}">
      <dsp:nvSpPr>
        <dsp:cNvPr id="0" name=""/>
        <dsp:cNvSpPr/>
      </dsp:nvSpPr>
      <dsp:spPr>
        <a:xfrm>
          <a:off x="2036883" y="0"/>
          <a:ext cx="3333562" cy="3475037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4CA144-D61A-459C-97EB-0417D54F84FD}">
      <dsp:nvSpPr>
        <dsp:cNvPr id="0" name=""/>
        <dsp:cNvSpPr/>
      </dsp:nvSpPr>
      <dsp:spPr>
        <a:xfrm>
          <a:off x="4491476" y="292945"/>
          <a:ext cx="885886" cy="88613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D84F38-9C2E-4717-ADA6-B44535736BF8}">
      <dsp:nvSpPr>
        <dsp:cNvPr id="0" name=""/>
        <dsp:cNvSpPr/>
      </dsp:nvSpPr>
      <dsp:spPr>
        <a:xfrm>
          <a:off x="5444558" y="307193"/>
          <a:ext cx="1185793" cy="857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ru-RU" sz="5400" kern="1200" dirty="0"/>
        </a:p>
      </dsp:txBody>
      <dsp:txXfrm>
        <a:off x="5444558" y="307193"/>
        <a:ext cx="1185793" cy="857639"/>
      </dsp:txXfrm>
    </dsp:sp>
    <dsp:sp modelId="{74004291-35C5-465B-98AD-A4C8E6BB6C8D}">
      <dsp:nvSpPr>
        <dsp:cNvPr id="0" name=""/>
        <dsp:cNvSpPr/>
      </dsp:nvSpPr>
      <dsp:spPr>
        <a:xfrm>
          <a:off x="4833874" y="1301053"/>
          <a:ext cx="885886" cy="88613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778766-FF1F-4B66-8B2D-78A769A093DC}">
      <dsp:nvSpPr>
        <dsp:cNvPr id="0" name=""/>
        <dsp:cNvSpPr/>
      </dsp:nvSpPr>
      <dsp:spPr>
        <a:xfrm>
          <a:off x="5816004" y="1329010"/>
          <a:ext cx="1185793" cy="857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ru-RU" sz="5400" kern="1200" dirty="0"/>
        </a:p>
      </dsp:txBody>
      <dsp:txXfrm>
        <a:off x="5816004" y="1329010"/>
        <a:ext cx="1185793" cy="857639"/>
      </dsp:txXfrm>
    </dsp:sp>
    <dsp:sp modelId="{3020ACC4-7EB8-40FE-ADA0-53E904EE16AE}">
      <dsp:nvSpPr>
        <dsp:cNvPr id="0" name=""/>
        <dsp:cNvSpPr/>
      </dsp:nvSpPr>
      <dsp:spPr>
        <a:xfrm>
          <a:off x="4478072" y="2304260"/>
          <a:ext cx="885886" cy="88613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4650AE-67FE-4BC5-8BE7-0B91979AF338}">
      <dsp:nvSpPr>
        <dsp:cNvPr id="0" name=""/>
        <dsp:cNvSpPr/>
      </dsp:nvSpPr>
      <dsp:spPr>
        <a:xfrm>
          <a:off x="5444558" y="2341479"/>
          <a:ext cx="1185793" cy="857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ru-RU" sz="5400" kern="1200" dirty="0"/>
        </a:p>
      </dsp:txBody>
      <dsp:txXfrm>
        <a:off x="5444558" y="2341479"/>
        <a:ext cx="1185793" cy="85763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FB437A-DB79-4E9E-AC48-772B2E0C2275}">
      <dsp:nvSpPr>
        <dsp:cNvPr id="0" name=""/>
        <dsp:cNvSpPr/>
      </dsp:nvSpPr>
      <dsp:spPr>
        <a:xfrm>
          <a:off x="1582779" y="919494"/>
          <a:ext cx="1653688" cy="16537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3</a:t>
          </a:r>
          <a:endParaRPr lang="ru-RU" sz="4400" kern="1200" dirty="0"/>
        </a:p>
      </dsp:txBody>
      <dsp:txXfrm>
        <a:off x="1824956" y="1161683"/>
        <a:ext cx="1169334" cy="1169392"/>
      </dsp:txXfrm>
    </dsp:sp>
    <dsp:sp modelId="{9493237C-E172-454D-83FC-13E0C527BCCD}">
      <dsp:nvSpPr>
        <dsp:cNvPr id="0" name=""/>
        <dsp:cNvSpPr/>
      </dsp:nvSpPr>
      <dsp:spPr>
        <a:xfrm>
          <a:off x="792100" y="-26271"/>
          <a:ext cx="3333562" cy="3475036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B605D0-A34D-41AF-A9DA-03F5B333A987}">
      <dsp:nvSpPr>
        <dsp:cNvPr id="0" name=""/>
        <dsp:cNvSpPr/>
      </dsp:nvSpPr>
      <dsp:spPr>
        <a:xfrm>
          <a:off x="3212973" y="320894"/>
          <a:ext cx="885886" cy="88613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361701-49A8-40C9-8F3B-3A6C15C1F1D5}">
      <dsp:nvSpPr>
        <dsp:cNvPr id="0" name=""/>
        <dsp:cNvSpPr/>
      </dsp:nvSpPr>
      <dsp:spPr>
        <a:xfrm>
          <a:off x="4137671" y="307193"/>
          <a:ext cx="1185793" cy="857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ru-RU" sz="5400" kern="1200" dirty="0"/>
        </a:p>
      </dsp:txBody>
      <dsp:txXfrm>
        <a:off x="4137671" y="307193"/>
        <a:ext cx="1185793" cy="857639"/>
      </dsp:txXfrm>
    </dsp:sp>
    <dsp:sp modelId="{B201CC2D-1F8E-4318-A68A-091FAFC1DF17}">
      <dsp:nvSpPr>
        <dsp:cNvPr id="0" name=""/>
        <dsp:cNvSpPr/>
      </dsp:nvSpPr>
      <dsp:spPr>
        <a:xfrm>
          <a:off x="3526987" y="1301053"/>
          <a:ext cx="885886" cy="88613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E2C7BC-C60C-43E0-894C-1E5B0828DA9F}">
      <dsp:nvSpPr>
        <dsp:cNvPr id="0" name=""/>
        <dsp:cNvSpPr/>
      </dsp:nvSpPr>
      <dsp:spPr>
        <a:xfrm>
          <a:off x="4485009" y="1313563"/>
          <a:ext cx="1185793" cy="857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ru-RU" sz="5400" kern="1200" dirty="0"/>
        </a:p>
      </dsp:txBody>
      <dsp:txXfrm>
        <a:off x="4485009" y="1313563"/>
        <a:ext cx="1185793" cy="857639"/>
      </dsp:txXfrm>
    </dsp:sp>
    <dsp:sp modelId="{4C457002-DEF3-488B-9B52-B24F8A2752DF}">
      <dsp:nvSpPr>
        <dsp:cNvPr id="0" name=""/>
        <dsp:cNvSpPr/>
      </dsp:nvSpPr>
      <dsp:spPr>
        <a:xfrm>
          <a:off x="3184589" y="2323409"/>
          <a:ext cx="885886" cy="88613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C9C672-1967-431B-9DC9-9D8E47966DED}">
      <dsp:nvSpPr>
        <dsp:cNvPr id="0" name=""/>
        <dsp:cNvSpPr/>
      </dsp:nvSpPr>
      <dsp:spPr>
        <a:xfrm>
          <a:off x="4137671" y="2341479"/>
          <a:ext cx="1185793" cy="857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ru-RU" sz="5400" kern="1200" dirty="0"/>
        </a:p>
      </dsp:txBody>
      <dsp:txXfrm>
        <a:off x="4137671" y="2341479"/>
        <a:ext cx="1185793" cy="8576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Радиальный список рисунков"/>
  <dgm:desc val="Служит для отображения связей с центральной идеей. Фигура уровня 1 содержит текст, а все фигуры уровня 2 содержат рисунок с соответствующим текстом. Ограничен четырьмя рисунками уровня 2.  Неиспользуемые рисунки не отображаются, но остаются доступными при смене макета. Рекомендуется использовать текст уровня 2 небольшого объема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Радиальный список рисунков"/>
  <dgm:desc val="Служит для отображения связей с центральной идеей. Фигура уровня 1 содержит текст, а все фигуры уровня 2 содержат рисунок с соответствующим текстом. Ограничен четырьмя рисунками уровня 2.  Неиспользуемые рисунки не отображаются, но остаются доступными при смене макета. Рекомендуется использовать текст уровня 2 небольшого объема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Радиальный список рисунков"/>
  <dgm:desc val="Служит для отображения связей с центральной идеей. Фигура уровня 1 содержит текст, а все фигуры уровня 2 содержат рисунок с соответствующим текстом. Ограничен четырьмя рисунками уровня 2.  Неиспользуемые рисунки не отображаются, но остаются доступными при смене макета. Рекомендуется использовать текст уровня 2 небольшого объема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BAEAD3-0D8A-4432-9CFC-3493A9A17B61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0238E-EAF3-43F5-92BD-8782063BB5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4084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0238E-EAF3-43F5-92BD-8782063BB5E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0414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0238E-EAF3-43F5-92BD-8782063BB5E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8952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0238E-EAF3-43F5-92BD-8782063BB5E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386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0238E-EAF3-43F5-92BD-8782063BB5EA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7522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0238E-EAF3-43F5-92BD-8782063BB5EA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6172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15783-CDE2-4081-9602-BB3A9168F61A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4495A-8621-4CA6-B3B1-06E89D2549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15783-CDE2-4081-9602-BB3A9168F61A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4495A-8621-4CA6-B3B1-06E89D2549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15783-CDE2-4081-9602-BB3A9168F61A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4495A-8621-4CA6-B3B1-06E89D2549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15783-CDE2-4081-9602-BB3A9168F61A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4495A-8621-4CA6-B3B1-06E89D2549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15783-CDE2-4081-9602-BB3A9168F61A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4495A-8621-4CA6-B3B1-06E89D2549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15783-CDE2-4081-9602-BB3A9168F61A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4495A-8621-4CA6-B3B1-06E89D2549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15783-CDE2-4081-9602-BB3A9168F61A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4495A-8621-4CA6-B3B1-06E89D2549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15783-CDE2-4081-9602-BB3A9168F61A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4495A-8621-4CA6-B3B1-06E89D2549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15783-CDE2-4081-9602-BB3A9168F61A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4495A-8621-4CA6-B3B1-06E89D2549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15783-CDE2-4081-9602-BB3A9168F61A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4495A-8621-4CA6-B3B1-06E89D2549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15783-CDE2-4081-9602-BB3A9168F61A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4495A-8621-4CA6-B3B1-06E89D2549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E715783-CDE2-4081-9602-BB3A9168F61A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F64495A-8621-4CA6-B3B1-06E89D2549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060848"/>
            <a:ext cx="8352928" cy="4464496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ysClr val="windowText" lastClr="000000"/>
                </a:solidFill>
              </a:rPr>
              <a:t>Подготовила  : Закирова </a:t>
            </a:r>
            <a:r>
              <a:rPr lang="ru-RU" sz="3600" dirty="0" err="1">
                <a:solidFill>
                  <a:sysClr val="windowText" lastClr="000000"/>
                </a:solidFill>
              </a:rPr>
              <a:t>Р</a:t>
            </a:r>
            <a:r>
              <a:rPr lang="ru-RU" sz="3600" dirty="0" err="1" smtClean="0">
                <a:solidFill>
                  <a:sysClr val="windowText" lastClr="000000"/>
                </a:solidFill>
              </a:rPr>
              <a:t>амзия</a:t>
            </a:r>
            <a:r>
              <a:rPr lang="ru-RU" sz="3600" dirty="0" smtClean="0">
                <a:solidFill>
                  <a:sysClr val="windowText" lastClr="000000"/>
                </a:solidFill>
              </a:rPr>
              <a:t>  </a:t>
            </a:r>
            <a:r>
              <a:rPr lang="ru-RU" sz="3600" dirty="0" err="1" smtClean="0">
                <a:solidFill>
                  <a:sysClr val="windowText" lastClr="000000"/>
                </a:solidFill>
              </a:rPr>
              <a:t>Салиховна</a:t>
            </a:r>
            <a:endParaRPr lang="ru-RU" sz="3600" dirty="0" smtClean="0">
              <a:solidFill>
                <a:sysClr val="windowText" lastClr="000000"/>
              </a:solidFill>
            </a:endParaRPr>
          </a:p>
          <a:p>
            <a:r>
              <a:rPr lang="ru-RU" sz="3600" dirty="0">
                <a:solidFill>
                  <a:sysClr val="windowText" lastClr="000000"/>
                </a:solidFill>
              </a:rPr>
              <a:t>в</a:t>
            </a:r>
            <a:r>
              <a:rPr lang="ru-RU" sz="3600" dirty="0" smtClean="0">
                <a:solidFill>
                  <a:sysClr val="windowText" lastClr="000000"/>
                </a:solidFill>
              </a:rPr>
              <a:t>оспитатель  младшей-  национальной группы.</a:t>
            </a:r>
          </a:p>
          <a:p>
            <a:r>
              <a:rPr lang="ru-RU" sz="3600" dirty="0">
                <a:solidFill>
                  <a:sysClr val="windowText" lastClr="000000"/>
                </a:solidFill>
              </a:rPr>
              <a:t>в</a:t>
            </a:r>
            <a:r>
              <a:rPr lang="ru-RU" sz="3600" dirty="0" smtClean="0">
                <a:solidFill>
                  <a:sysClr val="windowText" lastClr="000000"/>
                </a:solidFill>
              </a:rPr>
              <a:t>ысшая квалификационная категория.</a:t>
            </a:r>
          </a:p>
          <a:p>
            <a:endParaRPr lang="ru-RU" sz="400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512167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Aharoni" pitchFamily="2" charset="-79"/>
              </a:rPr>
              <a:t>Информационно-</a:t>
            </a:r>
            <a:r>
              <a:rPr lang="ru-RU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</a:rPr>
              <a:t> практический </a:t>
            </a:r>
            <a:br>
              <a:rPr lang="ru-RU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</a:rPr>
              <a:t>проект</a:t>
            </a:r>
            <a:endParaRPr lang="ru-RU" sz="4000" dirty="0">
              <a:ln>
                <a:solidFill>
                  <a:sysClr val="windowText" lastClr="000000"/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773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514596108"/>
              </p:ext>
            </p:extLst>
          </p:nvPr>
        </p:nvGraphicFramePr>
        <p:xfrm>
          <a:off x="1143000" y="731838"/>
          <a:ext cx="6400800" cy="3475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4437112"/>
            <a:ext cx="8208912" cy="1143000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Показатели знаний детей  на начало проекта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609511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505104"/>
          </a:xfrm>
        </p:spPr>
        <p:txBody>
          <a:bodyPr/>
          <a:lstStyle/>
          <a:p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</a:rPr>
              <a:t>Образовательный этап 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235075188"/>
              </p:ext>
            </p:extLst>
          </p:nvPr>
        </p:nvGraphicFramePr>
        <p:xfrm>
          <a:off x="21922" y="548680"/>
          <a:ext cx="9014574" cy="3475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337979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05" r="2305"/>
          <a:stretch>
            <a:fillRect/>
          </a:stretch>
        </p:blipFill>
        <p:spPr/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79512" y="620688"/>
            <a:ext cx="4320481" cy="36724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Наблюдения  за птицами  на прогулке ,  кормление птиц, чтение произведений о птицах, заучивание стихов, отгадывание загадок. Проведение праздника « Перелет птиц», придумывание загадок о птицах , составление рассказов, сказок . Беседы, чтение художественной литературы, рассматривание  иллюстраций, картин, изготовление шапочек- масок с </a:t>
            </a:r>
            <a:r>
              <a:rPr lang="ru-RU" dirty="0" err="1" smtClean="0"/>
              <a:t>изображе-нием</a:t>
            </a:r>
            <a:r>
              <a:rPr lang="ru-RU" dirty="0" smtClean="0"/>
              <a:t> птиц для игр. Подготовка рисунков для оформления экологической газеты « Помогите птицам». Изготовление кормушек на занятии.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</a:rPr>
              <a:t>Знаете ли вы птиц </a:t>
            </a:r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</a:rPr>
              <a:t>?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0672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</a:rPr>
              <a:t>Работа с родителями</a:t>
            </a:r>
            <a:endParaRPr lang="ru-RU" sz="3200" dirty="0">
              <a:ln>
                <a:solidFill>
                  <a:sysClr val="windowText" lastClr="000000"/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173416" cy="347472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Консультация- информация «О каких птицах можно рассказать детям дошкольного возраста»</a:t>
            </a:r>
          </a:p>
          <a:p>
            <a:r>
              <a:rPr lang="ru-RU" sz="1600" dirty="0" smtClean="0"/>
              <a:t>Изготовление кормушек для разных птиц.</a:t>
            </a:r>
          </a:p>
          <a:p>
            <a:r>
              <a:rPr lang="ru-RU" sz="1600" dirty="0" smtClean="0"/>
              <a:t>Подбор стихов о птицах.</a:t>
            </a:r>
          </a:p>
          <a:p>
            <a:r>
              <a:rPr lang="ru-RU" sz="1600" dirty="0" smtClean="0"/>
              <a:t>Составление семейных  кроссвордов о зимующих и перелетных птиц.</a:t>
            </a:r>
          </a:p>
          <a:p>
            <a:r>
              <a:rPr lang="ru-RU" sz="1600" dirty="0" smtClean="0"/>
              <a:t>Изготовление альбомов с загадками о птицах ( с рисунками взрослых и детей).</a:t>
            </a:r>
          </a:p>
          <a:p>
            <a:r>
              <a:rPr lang="ru-RU" sz="1600" dirty="0" smtClean="0"/>
              <a:t>Анкетирование родителей на тему « Птицы нашего края»</a:t>
            </a:r>
          </a:p>
          <a:p>
            <a:endParaRPr lang="ru-RU" sz="1600" dirty="0" smtClean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1379470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429000"/>
            <a:ext cx="8424936" cy="3305304"/>
          </a:xfrm>
        </p:spPr>
        <p:txBody>
          <a:bodyPr/>
          <a:lstStyle/>
          <a:p>
            <a:pPr marL="0" indent="0" algn="l">
              <a:buNone/>
            </a:pPr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</a:rPr>
              <a:t>Итоговый этап</a:t>
            </a:r>
            <a:b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</a:rPr>
              <a:t>.</a:t>
            </a:r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</a:rPr>
              <a:t>диагностика знаний детей о природном окружении, о птицах     </a:t>
            </a:r>
            <a:br>
              <a:rPr lang="ru-RU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</a:rPr>
              <a:t>  на конец проекта .</a:t>
            </a:r>
            <a:br>
              <a:rPr lang="ru-RU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000" dirty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</a:rPr>
              <a:t>.</a:t>
            </a:r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</a:rPr>
              <a:t>воспитание </a:t>
            </a:r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</a:rPr>
              <a:t>заботливого </a:t>
            </a:r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</a:rPr>
              <a:t>бережного отношения </a:t>
            </a:r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</a:rPr>
              <a:t>к птицам, </a:t>
            </a:r>
            <a:r>
              <a:rPr lang="ru-RU" sz="2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</a:rPr>
              <a:t>осно</a:t>
            </a:r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</a:rPr>
              <a:t>-   </a:t>
            </a:r>
            <a:br>
              <a:rPr lang="ru-RU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</a:rPr>
              <a:t>ванного </a:t>
            </a:r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</a:rPr>
              <a:t>на собственных знаниях, наблюдениях и практическом  </a:t>
            </a:r>
            <a:r>
              <a:rPr lang="ru-RU" sz="2000" dirty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</a:rPr>
              <a:t>       </a:t>
            </a:r>
            <a:br>
              <a:rPr lang="ru-RU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</a:rPr>
              <a:t> опыте, развивать желание помогать птицам. </a:t>
            </a:r>
            <a:r>
              <a:rPr lang="ru-RU" sz="2000" dirty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sz="2000" dirty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</a:rPr>
              <a:t> .Презентация проекта.      </a:t>
            </a:r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</a:rPr>
              <a:t>  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508483409"/>
              </p:ext>
            </p:extLst>
          </p:nvPr>
        </p:nvGraphicFramePr>
        <p:xfrm>
          <a:off x="1043608" y="0"/>
          <a:ext cx="6400800" cy="3475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325057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373216"/>
            <a:ext cx="7838256" cy="1008112"/>
          </a:xfrm>
        </p:spPr>
        <p:txBody>
          <a:bodyPr/>
          <a:lstStyle/>
          <a:p>
            <a:pPr algn="l"/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</a:rPr>
              <a:t>Итоговое занятие «Птицы – наши друзья » </a:t>
            </a:r>
            <a:endParaRPr lang="ru-RU" sz="2400" dirty="0">
              <a:ln>
                <a:solidFill>
                  <a:sysClr val="windowText" lastClr="000000"/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88640"/>
            <a:ext cx="6865630" cy="5184576"/>
          </a:xfrm>
        </p:spPr>
      </p:pic>
    </p:spTree>
    <p:extLst>
      <p:ext uri="{BB962C8B-B14F-4D97-AF65-F5344CB8AC3E}">
        <p14:creationId xmlns:p14="http://schemas.microsoft.com/office/powerpoint/2010/main" xmlns="" val="1163403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941168"/>
            <a:ext cx="8496944" cy="1512168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Рассматривание картины « Зимующие птицы» </a:t>
            </a:r>
            <a:r>
              <a:rPr lang="ru-RU" sz="2400" dirty="0" smtClean="0"/>
              <a:t>                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188640"/>
            <a:ext cx="7056784" cy="4608512"/>
          </a:xfrm>
        </p:spPr>
      </p:pic>
    </p:spTree>
    <p:extLst>
      <p:ext uri="{BB962C8B-B14F-4D97-AF65-F5344CB8AC3E}">
        <p14:creationId xmlns:p14="http://schemas.microsoft.com/office/powerpoint/2010/main" xmlns="" val="402823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5085184"/>
            <a:ext cx="6512511" cy="1224136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Подвижные и дидактические игры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32656"/>
            <a:ext cx="3754074" cy="367240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332656"/>
            <a:ext cx="3970098" cy="3607643"/>
          </a:xfrm>
        </p:spPr>
      </p:pic>
    </p:spTree>
    <p:extLst>
      <p:ext uri="{BB962C8B-B14F-4D97-AF65-F5344CB8AC3E}">
        <p14:creationId xmlns:p14="http://schemas.microsoft.com/office/powerpoint/2010/main" xmlns="" val="174617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Кормление птиц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32656"/>
            <a:ext cx="4162119" cy="375165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332656"/>
            <a:ext cx="3888432" cy="3744416"/>
          </a:xfrm>
        </p:spPr>
      </p:pic>
    </p:spTree>
    <p:extLst>
      <p:ext uri="{BB962C8B-B14F-4D97-AF65-F5344CB8AC3E}">
        <p14:creationId xmlns:p14="http://schemas.microsoft.com/office/powerpoint/2010/main" xmlns="" val="4186188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581128"/>
            <a:ext cx="6512511" cy="1656184"/>
          </a:xfrm>
        </p:spPr>
        <p:txBody>
          <a:bodyPr/>
          <a:lstStyle/>
          <a:p>
            <a:pPr algn="ctr"/>
            <a:r>
              <a:rPr lang="ru-RU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</a:rPr>
              <a:t>Полученные результаты</a:t>
            </a:r>
            <a:endParaRPr lang="ru-RU" sz="3200" dirty="0">
              <a:ln>
                <a:solidFill>
                  <a:sysClr val="windowText" lastClr="000000"/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692696"/>
            <a:ext cx="8280920" cy="380157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1800" dirty="0" smtClean="0"/>
              <a:t>.У детей определился достаточно высокий  уровень знаний о природном </a:t>
            </a:r>
          </a:p>
          <a:p>
            <a:pPr marL="45720" indent="0">
              <a:buNone/>
            </a:pPr>
            <a:r>
              <a:rPr lang="ru-RU" sz="1800" dirty="0"/>
              <a:t> </a:t>
            </a:r>
            <a:r>
              <a:rPr lang="ru-RU" sz="1800" dirty="0" smtClean="0"/>
              <a:t> окружении.</a:t>
            </a:r>
          </a:p>
          <a:p>
            <a:pPr marL="45720" indent="0">
              <a:buNone/>
            </a:pPr>
            <a:r>
              <a:rPr lang="ru-RU" sz="1800" dirty="0" smtClean="0"/>
              <a:t>. Дети стали устанавливать разнообразные связи, зависимости между </a:t>
            </a:r>
            <a:r>
              <a:rPr lang="ru-RU" sz="1800" dirty="0" err="1" smtClean="0"/>
              <a:t>объ</a:t>
            </a:r>
            <a:r>
              <a:rPr lang="ru-RU" sz="1800" dirty="0" smtClean="0"/>
              <a:t>-</a:t>
            </a:r>
          </a:p>
          <a:p>
            <a:pPr marL="45720" indent="0">
              <a:buNone/>
            </a:pPr>
            <a:r>
              <a:rPr lang="ru-RU" sz="1800" dirty="0"/>
              <a:t> </a:t>
            </a:r>
            <a:r>
              <a:rPr lang="ru-RU" sz="1800" dirty="0" smtClean="0"/>
              <a:t> </a:t>
            </a:r>
            <a:r>
              <a:rPr lang="ru-RU" sz="1800" dirty="0" err="1" smtClean="0"/>
              <a:t>ектами</a:t>
            </a:r>
            <a:r>
              <a:rPr lang="ru-RU" sz="1800" dirty="0" smtClean="0"/>
              <a:t> и явлениями  природы, о взаимодействии природы и человека.</a:t>
            </a:r>
          </a:p>
          <a:p>
            <a:pPr marL="45720" indent="0">
              <a:buNone/>
            </a:pPr>
            <a:r>
              <a:rPr lang="ru-RU" sz="1800" dirty="0" smtClean="0"/>
              <a:t>. У детей развивались творческие способности и коммуникативные навыки</a:t>
            </a:r>
          </a:p>
          <a:p>
            <a:pPr marL="45720" indent="0">
              <a:buNone/>
            </a:pPr>
            <a:r>
              <a:rPr lang="ru-RU" sz="1800" dirty="0" smtClean="0"/>
              <a:t>. Дети стали самостоятельно принимать решения и проявлять свои </a:t>
            </a:r>
            <a:r>
              <a:rPr lang="ru-RU" sz="1800" dirty="0" err="1" smtClean="0"/>
              <a:t>спо</a:t>
            </a:r>
            <a:r>
              <a:rPr lang="ru-RU" sz="1800" dirty="0" smtClean="0"/>
              <a:t>-</a:t>
            </a:r>
          </a:p>
          <a:p>
            <a:pPr marL="45720" indent="0">
              <a:buNone/>
            </a:pPr>
            <a:r>
              <a:rPr lang="ru-RU" sz="1800" dirty="0"/>
              <a:t> </a:t>
            </a:r>
            <a:r>
              <a:rPr lang="ru-RU" sz="1800" dirty="0" smtClean="0"/>
              <a:t> </a:t>
            </a:r>
            <a:r>
              <a:rPr lang="ru-RU" sz="1800" dirty="0" err="1" smtClean="0"/>
              <a:t>собности</a:t>
            </a:r>
            <a:r>
              <a:rPr lang="ru-RU" sz="1800" dirty="0" smtClean="0"/>
              <a:t> и умения.</a:t>
            </a:r>
          </a:p>
          <a:p>
            <a:pPr marL="45720" indent="0">
              <a:buNone/>
            </a:pPr>
            <a:r>
              <a:rPr lang="ru-RU" sz="1800" dirty="0" smtClean="0"/>
              <a:t>. Повысилась заинтересованность и вовлеченность родителей в </a:t>
            </a:r>
            <a:r>
              <a:rPr lang="ru-RU" sz="1800" dirty="0" err="1" smtClean="0"/>
              <a:t>воспита</a:t>
            </a:r>
            <a:r>
              <a:rPr lang="ru-RU" sz="1800" dirty="0" smtClean="0"/>
              <a:t>-</a:t>
            </a:r>
          </a:p>
          <a:p>
            <a:pPr marL="45720" indent="0">
              <a:buNone/>
            </a:pPr>
            <a:r>
              <a:rPr lang="ru-RU" sz="1800" dirty="0"/>
              <a:t> </a:t>
            </a:r>
            <a:r>
              <a:rPr lang="ru-RU" sz="1800" dirty="0" smtClean="0"/>
              <a:t> </a:t>
            </a:r>
            <a:r>
              <a:rPr lang="ru-RU" sz="1800" dirty="0" err="1" smtClean="0"/>
              <a:t>тельно</a:t>
            </a:r>
            <a:r>
              <a:rPr lang="ru-RU" sz="1800" dirty="0" smtClean="0"/>
              <a:t> – образовательный процесс.</a:t>
            </a:r>
          </a:p>
          <a:p>
            <a:pPr marL="45720" indent="0"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</a:t>
            </a:r>
          </a:p>
          <a:p>
            <a:pPr marL="4572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346356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</a:rPr>
              <a:t>Берегите птиц.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2808311"/>
          </a:xfrm>
        </p:spPr>
        <p:txBody>
          <a:bodyPr>
            <a:normAutofit/>
          </a:bodyPr>
          <a:lstStyle/>
          <a:p>
            <a:r>
              <a:rPr lang="ru-RU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Aharoni" pitchFamily="2" charset="-79"/>
              </a:rPr>
              <a:t>« Птицы – наши   друзья »</a:t>
            </a:r>
            <a:endParaRPr lang="ru-RU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haroni" pitchFamily="2" charset="-79"/>
            </a:endParaRPr>
          </a:p>
        </p:txBody>
      </p:sp>
      <p:pic>
        <p:nvPicPr>
          <p:cNvPr id="1026" name="Picture 2" descr="C:\Users\User\Downloads\Рисунки птиц   Птицы   Животные   МИР ФОТО_files\s-591019 - копия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8216" y="1124744"/>
            <a:ext cx="168627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ownloads\Рисунки птиц   Птицы   Животные   МИР ФОТО_files\s-5910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99956" y="3717031"/>
            <a:ext cx="1664532" cy="230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ownloads\Рисунки птиц   Птицы   Животные   МИР ФОТО_files\s-59106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5296" y="1340768"/>
            <a:ext cx="1420479" cy="162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ownloads\Рисунки птиц   Птицы   Животные   МИР ФОТО_files\s-59107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340768"/>
            <a:ext cx="1440160" cy="162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ownloads\Рисунки птиц   Птицы   Животные   МИР ФОТО_files\s-59105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728" y="3140968"/>
            <a:ext cx="1738031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ownloads\Рисунки птиц   Птицы   Животные   МИР ФОТО_files\s-59105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284984"/>
            <a:ext cx="1647056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6325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301208"/>
            <a:ext cx="8208912" cy="1143000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Показатели освоения задач на конец проекта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4215579667"/>
              </p:ext>
            </p:extLst>
          </p:nvPr>
        </p:nvGraphicFramePr>
        <p:xfrm>
          <a:off x="1143000" y="0"/>
          <a:ext cx="6957392" cy="5373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8437465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80928"/>
            <a:ext cx="6624736" cy="936104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 smtClean="0"/>
              <a:t>спасибо за внимание 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2883816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268760"/>
            <a:ext cx="8784976" cy="5328592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ysClr val="windowText" lastClr="000000"/>
                </a:solidFill>
              </a:rPr>
              <a:t>Почему нас заинтересовала работа с птицами ? Они привлекают детей своим внешним </a:t>
            </a:r>
            <a:r>
              <a:rPr lang="ru-RU" sz="2400" dirty="0" smtClean="0">
                <a:solidFill>
                  <a:sysClr val="windowText" lastClr="000000"/>
                </a:solidFill>
              </a:rPr>
              <a:t>видом</a:t>
            </a:r>
            <a:r>
              <a:rPr lang="ru-RU" sz="2400" dirty="0" smtClean="0">
                <a:solidFill>
                  <a:sysClr val="windowText" lastClr="000000"/>
                </a:solidFill>
              </a:rPr>
              <a:t>, повадками. Дети радуются появлению птиц, с интересом наблюдают за ними  принимают  активное участие в оказании помощи птицам    в  зимний период времени. Забота о птицах помогает формировать у детей чувства (сострадание , милосердие ), бережное отношение к природе. В процессе общения с детьми была  выявлена проблема – недостаточная забота о пернатых в зимнее время года.</a:t>
            </a:r>
          </a:p>
          <a:p>
            <a:r>
              <a:rPr lang="ru-RU" sz="2400" dirty="0" smtClean="0">
                <a:solidFill>
                  <a:sysClr val="windowText" lastClr="000000"/>
                </a:solidFill>
              </a:rPr>
              <a:t> Для решения этой проблемы был разработан проект  :   «Птицы – наши друзья» .  </a:t>
            </a:r>
          </a:p>
          <a:p>
            <a:r>
              <a:rPr lang="ru-RU" sz="2400" dirty="0" smtClean="0">
                <a:solidFill>
                  <a:sysClr val="windowText" lastClr="000000"/>
                </a:solidFill>
              </a:rPr>
              <a:t>  </a:t>
            </a:r>
            <a:endParaRPr lang="ru-RU" sz="2400" dirty="0">
              <a:solidFill>
                <a:sysClr val="windowText" lastClr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88640"/>
            <a:ext cx="7772400" cy="93610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</a:rPr>
              <a:t>Актуальность  проекта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551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</a:rPr>
              <a:t>Тип проекта </a:t>
            </a:r>
            <a:b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</a:rPr>
              <a:t>по продолжительности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304410664"/>
              </p:ext>
            </p:extLst>
          </p:nvPr>
        </p:nvGraphicFramePr>
        <p:xfrm>
          <a:off x="1143000" y="731838"/>
          <a:ext cx="6400800" cy="3475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803314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</a:rPr>
              <a:t>Участники проекта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951636374"/>
              </p:ext>
            </p:extLst>
          </p:nvPr>
        </p:nvGraphicFramePr>
        <p:xfrm>
          <a:off x="1143000" y="731838"/>
          <a:ext cx="6400800" cy="3475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381478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63688" y="4653136"/>
            <a:ext cx="6512511" cy="1944216"/>
          </a:xfrm>
        </p:spPr>
        <p:txBody>
          <a:bodyPr/>
          <a:lstStyle/>
          <a:p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</a:rPr>
              <a:t>Задачи  проекта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566144106"/>
              </p:ext>
            </p:extLst>
          </p:nvPr>
        </p:nvGraphicFramePr>
        <p:xfrm>
          <a:off x="1331640" y="116632"/>
          <a:ext cx="640080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162164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</a:rPr>
              <a:t>Содержательное  и материально- техническое обеспечение  проекта</a:t>
            </a:r>
            <a:endParaRPr lang="ru-RU" sz="2800" dirty="0">
              <a:ln>
                <a:solidFill>
                  <a:sysClr val="windowText" lastClr="000000"/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187624" y="764704"/>
            <a:ext cx="6400800" cy="347472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Составление перспективного плана по теме 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 Птицы», изготовление кормушек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на занятиях, книжек – самоделок.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Изготовление календаря для фиксации        наблюдений за птицами .  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Привлечение родителей  к изготовлению     атрибутов к  сказкам и играм.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2765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</a:rPr>
              <a:t>Этапы реализации проекта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741235440"/>
              </p:ext>
            </p:extLst>
          </p:nvPr>
        </p:nvGraphicFramePr>
        <p:xfrm>
          <a:off x="1143000" y="731838"/>
          <a:ext cx="6400800" cy="3475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707516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4365104"/>
            <a:ext cx="7632848" cy="2081168"/>
          </a:xfrm>
        </p:spPr>
        <p:txBody>
          <a:bodyPr/>
          <a:lstStyle/>
          <a:p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Подготовительный этап</a:t>
            </a:r>
            <a:b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ru-RU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Диагностика детей на начало проекта)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445916226"/>
              </p:ext>
            </p:extLst>
          </p:nvPr>
        </p:nvGraphicFramePr>
        <p:xfrm>
          <a:off x="1143000" y="731838"/>
          <a:ext cx="6400800" cy="3475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87919500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645</TotalTime>
  <Words>498</Words>
  <Application>Microsoft Office PowerPoint</Application>
  <PresentationFormat>Экран (4:3)</PresentationFormat>
  <Paragraphs>78</Paragraphs>
  <Slides>21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Воздушный поток</vt:lpstr>
      <vt:lpstr>Информационно- практический  проект</vt:lpstr>
      <vt:lpstr>« Птицы – наши   друзья »</vt:lpstr>
      <vt:lpstr>Актуальность  проекта</vt:lpstr>
      <vt:lpstr>Тип проекта  по продолжительности</vt:lpstr>
      <vt:lpstr>Участники проекта</vt:lpstr>
      <vt:lpstr>Задачи  проекта</vt:lpstr>
      <vt:lpstr>Содержательное  и материально- техническое обеспечение  проекта</vt:lpstr>
      <vt:lpstr>Этапы реализации проекта</vt:lpstr>
      <vt:lpstr>Подготовительный этап (Диагностика детей на начало проекта)</vt:lpstr>
      <vt:lpstr>Показатели знаний детей  на начало проекта</vt:lpstr>
      <vt:lpstr>Образовательный этап </vt:lpstr>
      <vt:lpstr>Знаете ли вы птиц ?</vt:lpstr>
      <vt:lpstr>Работа с родителями</vt:lpstr>
      <vt:lpstr>Итоговый этап .диагностика знаний детей о природном окружении, о птицах        на конец проекта . .воспитание заботливого , бережного отношения к птицам, осно-     ванного на собственных знаниях, наблюдениях и практическом            опыте, развивать желание помогать птицам.   .Презентация проекта.        </vt:lpstr>
      <vt:lpstr>Итоговое занятие «Птицы – наши друзья » </vt:lpstr>
      <vt:lpstr>Рассматривание картины « Зимующие птицы»                  </vt:lpstr>
      <vt:lpstr>Подвижные и дидактические игры</vt:lpstr>
      <vt:lpstr>Кормление птиц </vt:lpstr>
      <vt:lpstr>Полученные результаты</vt:lpstr>
      <vt:lpstr>Показатели освоения задач на конец проекта</vt:lpstr>
      <vt:lpstr>спасибо за внимание 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Информационно- практический  проект</dc:title>
  <dc:creator>Люся</dc:creator>
  <cp:lastModifiedBy>Резеда Хамитовна</cp:lastModifiedBy>
  <cp:revision>81</cp:revision>
  <dcterms:created xsi:type="dcterms:W3CDTF">2013-02-03T12:20:36Z</dcterms:created>
  <dcterms:modified xsi:type="dcterms:W3CDTF">2013-03-05T07:36:52Z</dcterms:modified>
</cp:coreProperties>
</file>