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80E0D5-8C6E-4A1A-B9AF-B280C2990E12}" type="datetimeFigureOut">
              <a:rPr lang="ru-RU" smtClean="0"/>
              <a:t>12.06.2012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6D57E6-07F8-4F58-8BC0-586B0B50E4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80E0D5-8C6E-4A1A-B9AF-B280C2990E12}" type="datetimeFigureOut">
              <a:rPr lang="ru-RU" smtClean="0"/>
              <a:t>12.06.2012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6D57E6-07F8-4F58-8BC0-586B0B50E4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80E0D5-8C6E-4A1A-B9AF-B280C2990E12}" type="datetimeFigureOut">
              <a:rPr lang="ru-RU" smtClean="0"/>
              <a:t>12.06.2012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6D57E6-07F8-4F58-8BC0-586B0B50E4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80E0D5-8C6E-4A1A-B9AF-B280C2990E12}" type="datetimeFigureOut">
              <a:rPr lang="ru-RU" smtClean="0"/>
              <a:t>12.06.2012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6D57E6-07F8-4F58-8BC0-586B0B50E4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80E0D5-8C6E-4A1A-B9AF-B280C2990E12}" type="datetimeFigureOut">
              <a:rPr lang="ru-RU" smtClean="0"/>
              <a:t>12.06.2012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6D57E6-07F8-4F58-8BC0-586B0B50E4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80E0D5-8C6E-4A1A-B9AF-B280C2990E12}" type="datetimeFigureOut">
              <a:rPr lang="ru-RU" smtClean="0"/>
              <a:t>12.06.2012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6D57E6-07F8-4F58-8BC0-586B0B50E4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80E0D5-8C6E-4A1A-B9AF-B280C2990E12}" type="datetimeFigureOut">
              <a:rPr lang="ru-RU" smtClean="0"/>
              <a:t>12.06.2012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6D57E6-07F8-4F58-8BC0-586B0B50E4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80E0D5-8C6E-4A1A-B9AF-B280C2990E12}" type="datetimeFigureOut">
              <a:rPr lang="ru-RU" smtClean="0"/>
              <a:t>12.06.2012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6D57E6-07F8-4F58-8BC0-586B0B50E4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80E0D5-8C6E-4A1A-B9AF-B280C2990E12}" type="datetimeFigureOut">
              <a:rPr lang="ru-RU" smtClean="0"/>
              <a:t>12.06.2012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6D57E6-07F8-4F58-8BC0-586B0B50E4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80E0D5-8C6E-4A1A-B9AF-B280C2990E12}" type="datetimeFigureOut">
              <a:rPr lang="ru-RU" smtClean="0"/>
              <a:t>12.06.2012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6D57E6-07F8-4F58-8BC0-586B0B50E4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80E0D5-8C6E-4A1A-B9AF-B280C2990E12}" type="datetimeFigureOut">
              <a:rPr lang="ru-RU" smtClean="0"/>
              <a:t>12.06.2012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6D57E6-07F8-4F58-8BC0-586B0B50E4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7380E0D5-8C6E-4A1A-B9AF-B280C2990E12}" type="datetimeFigureOut">
              <a:rPr lang="ru-RU" smtClean="0"/>
              <a:t>12.06.2012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E6D57E6-07F8-4F58-8BC0-586B0B50E43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2808311"/>
          </a:xfrm>
        </p:spPr>
        <p:txBody>
          <a:bodyPr/>
          <a:lstStyle/>
          <a:p>
            <a:r>
              <a:rPr lang="ru-RU" sz="8000" dirty="0" smtClean="0"/>
              <a:t>Наша группа</a:t>
            </a:r>
            <a:endParaRPr lang="ru-RU" sz="8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76056" y="4941168"/>
            <a:ext cx="4067944" cy="697632"/>
          </a:xfrm>
        </p:spPr>
        <p:txBody>
          <a:bodyPr/>
          <a:lstStyle/>
          <a:p>
            <a:r>
              <a:rPr lang="ru-RU" dirty="0" smtClean="0"/>
              <a:t>Юргилевич Е.А.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/>
          <a:lstStyle/>
          <a:p>
            <a:r>
              <a:rPr lang="ru-RU" dirty="0" smtClean="0"/>
              <a:t>Содержание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Этот сказочный мир!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Наши ручки потрудились, мама с папой удивились!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Вот и стали крепышами, не нарадоваться маме!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Мы дружные ребята!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512168"/>
          </a:xfrm>
        </p:spPr>
        <p:txBody>
          <a:bodyPr/>
          <a:lstStyle/>
          <a:p>
            <a:r>
              <a:rPr lang="ru-RU" dirty="0" smtClean="0"/>
              <a:t>Этот сказочный мир!</a:t>
            </a:r>
            <a:endParaRPr lang="ru-RU" dirty="0"/>
          </a:p>
        </p:txBody>
      </p:sp>
      <p:pic>
        <p:nvPicPr>
          <p:cNvPr id="4" name="Содержимое 3" descr="P106019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5" y="1600200"/>
            <a:ext cx="6761724" cy="48531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188640"/>
            <a:ext cx="7308304" cy="2376264"/>
          </a:xfrm>
        </p:spPr>
        <p:txBody>
          <a:bodyPr/>
          <a:lstStyle/>
          <a:p>
            <a:r>
              <a:rPr lang="ru-RU" dirty="0" smtClean="0"/>
              <a:t>Наши ручки потрудились, мама с папой удивились!</a:t>
            </a:r>
            <a:endParaRPr lang="ru-RU" dirty="0"/>
          </a:p>
        </p:txBody>
      </p:sp>
      <p:pic>
        <p:nvPicPr>
          <p:cNvPr id="4" name="Содержимое 3" descr="P106038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63688" y="2204864"/>
            <a:ext cx="6034617" cy="42484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620688"/>
            <a:ext cx="8568952" cy="2088232"/>
          </a:xfrm>
        </p:spPr>
        <p:txBody>
          <a:bodyPr/>
          <a:lstStyle/>
          <a:p>
            <a:r>
              <a:rPr lang="ru-RU" dirty="0" smtClean="0"/>
              <a:t>Вот и стали крепышами не нарадоваться маме!</a:t>
            </a:r>
            <a:endParaRPr lang="ru-RU" dirty="0"/>
          </a:p>
        </p:txBody>
      </p:sp>
      <p:pic>
        <p:nvPicPr>
          <p:cNvPr id="4" name="Содержимое 4" descr="P106043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3212976"/>
            <a:ext cx="4318462" cy="331262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Содержимое 5" descr="P10604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2636912"/>
            <a:ext cx="3611240" cy="295232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274638"/>
            <a:ext cx="7056784" cy="1143000"/>
          </a:xfrm>
        </p:spPr>
        <p:txBody>
          <a:bodyPr/>
          <a:lstStyle/>
          <a:p>
            <a:r>
              <a:rPr lang="ru-RU" dirty="0" smtClean="0"/>
              <a:t>Мы дружные ребята!</a:t>
            </a:r>
            <a:endParaRPr lang="ru-RU" dirty="0"/>
          </a:p>
        </p:txBody>
      </p:sp>
      <p:pic>
        <p:nvPicPr>
          <p:cNvPr id="4" name="Содержимое 4" descr="P106048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3284984"/>
            <a:ext cx="4019204" cy="32461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Содержимое 5" descr="P10509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1484784"/>
            <a:ext cx="4032448" cy="32403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10546"/>
          </a:xfrm>
        </p:spPr>
        <p:txBody>
          <a:bodyPr/>
          <a:lstStyle/>
          <a:p>
            <a:r>
              <a:rPr lang="ru-RU" sz="7200" dirty="0" smtClean="0"/>
              <a:t>Спасибо за внимание!</a:t>
            </a:r>
            <a:endParaRPr lang="ru-RU" sz="7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3"/>
            <a:ext cx="8229600" cy="1368152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ПЕТРУШКА И ЕГО ДРУЗЬЯ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ПЕТРУШКА И ЕГО ДРУЗЬЯ</Template>
  <TotalTime>20</TotalTime>
  <Words>61</Words>
  <Application>Microsoft Office PowerPoint</Application>
  <PresentationFormat>Экран (4:3)</PresentationFormat>
  <Paragraphs>12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ПЕТРУШКА И ЕГО ДРУЗЬЯ</vt:lpstr>
      <vt:lpstr>Наша группа</vt:lpstr>
      <vt:lpstr>Содержание</vt:lpstr>
      <vt:lpstr>Этот сказочный мир!</vt:lpstr>
      <vt:lpstr>Наши ручки потрудились, мама с папой удивились!</vt:lpstr>
      <vt:lpstr>Вот и стали крепышами не нарадоваться маме!</vt:lpstr>
      <vt:lpstr>Мы дружные ребята!</vt:lpstr>
      <vt:lpstr>Спасибо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Наша группа</dc:title>
  <dc:creator>просто</dc:creator>
  <cp:lastModifiedBy>просто</cp:lastModifiedBy>
  <cp:revision>3</cp:revision>
  <dcterms:created xsi:type="dcterms:W3CDTF">2012-06-12T14:48:39Z</dcterms:created>
  <dcterms:modified xsi:type="dcterms:W3CDTF">2012-06-12T15:09:09Z</dcterms:modified>
</cp:coreProperties>
</file>