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9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4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0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6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3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F49C-3DCC-45EA-BBA9-22F5710FD9D4}" type="datetimeFigureOut">
              <a:rPr lang="ru-RU" smtClean="0"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F091-C455-4E0B-8049-36B40CAC5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7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6" y="12754"/>
            <a:ext cx="9176645" cy="68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0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89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31722"/>
            <a:ext cx="9160233" cy="682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0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9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0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922"/>
            <a:ext cx="91200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5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8000" cy="70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8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01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</dc:creator>
  <cp:lastModifiedBy>AD</cp:lastModifiedBy>
  <cp:revision>4</cp:revision>
  <dcterms:created xsi:type="dcterms:W3CDTF">2012-06-06T05:07:48Z</dcterms:created>
  <dcterms:modified xsi:type="dcterms:W3CDTF">2012-06-06T07:08:54Z</dcterms:modified>
</cp:coreProperties>
</file>