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4" r:id="rId4"/>
    <p:sldId id="283" r:id="rId5"/>
    <p:sldId id="28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37DC2B-C4D1-4FA1-8BC7-06DAC740E95F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B10E71-B31B-4022-96E9-8257A32EE0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1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1278"/>
            <a:ext cx="9143822" cy="685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55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0"/>
            <a:ext cx="9118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77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4" y="0"/>
            <a:ext cx="91580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24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0"/>
            <a:ext cx="91687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6965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</dc:creator>
  <cp:lastModifiedBy>AD</cp:lastModifiedBy>
  <cp:revision>5</cp:revision>
  <dcterms:created xsi:type="dcterms:W3CDTF">2012-06-06T05:02:25Z</dcterms:created>
  <dcterms:modified xsi:type="dcterms:W3CDTF">2012-06-06T07:25:34Z</dcterms:modified>
</cp:coreProperties>
</file>