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3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5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2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9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F696-061B-4F4E-B6B7-99B6861A4DD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BF97-5098-4EF8-81C6-88ED9090B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4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0"/>
            <a:ext cx="91494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9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5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7"/>
            <a:ext cx="9144000" cy="683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453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</dc:creator>
  <cp:lastModifiedBy>AD</cp:lastModifiedBy>
  <cp:revision>1</cp:revision>
  <dcterms:created xsi:type="dcterms:W3CDTF">2012-06-06T07:22:30Z</dcterms:created>
  <dcterms:modified xsi:type="dcterms:W3CDTF">2012-06-06T07:25:30Z</dcterms:modified>
</cp:coreProperties>
</file>