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597E79-3D44-4F39-9A96-5F774F3060E3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E9BF99-2A9F-49C5-AC37-05E29EE762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0"/>
            <a:ext cx="91379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9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26252"/>
            <a:ext cx="9238487" cy="683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3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2464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AD</cp:lastModifiedBy>
  <cp:revision>2</cp:revision>
  <dcterms:created xsi:type="dcterms:W3CDTF">2012-06-06T05:00:25Z</dcterms:created>
  <dcterms:modified xsi:type="dcterms:W3CDTF">2012-06-06T07:07:11Z</dcterms:modified>
</cp:coreProperties>
</file>