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58" r:id="rId5"/>
    <p:sldId id="260" r:id="rId6"/>
    <p:sldId id="265" r:id="rId7"/>
    <p:sldId id="264" r:id="rId8"/>
    <p:sldId id="259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5A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FBDF-034B-49E7-BC65-A3C2C50BDDE6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3A2C-E0FF-40F5-B380-4A5B1C2A8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FBDF-034B-49E7-BC65-A3C2C50BDDE6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3A2C-E0FF-40F5-B380-4A5B1C2A8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FBDF-034B-49E7-BC65-A3C2C50BDDE6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3A2C-E0FF-40F5-B380-4A5B1C2A8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FBDF-034B-49E7-BC65-A3C2C50BDDE6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3A2C-E0FF-40F5-B380-4A5B1C2A8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FBDF-034B-49E7-BC65-A3C2C50BDDE6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3A2C-E0FF-40F5-B380-4A5B1C2A8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FBDF-034B-49E7-BC65-A3C2C50BDDE6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3A2C-E0FF-40F5-B380-4A5B1C2A8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FBDF-034B-49E7-BC65-A3C2C50BDDE6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3A2C-E0FF-40F5-B380-4A5B1C2A8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FBDF-034B-49E7-BC65-A3C2C50BDDE6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3A2C-E0FF-40F5-B380-4A5B1C2A8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FBDF-034B-49E7-BC65-A3C2C50BDDE6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3A2C-E0FF-40F5-B380-4A5B1C2A8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FBDF-034B-49E7-BC65-A3C2C50BDDE6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3A2C-E0FF-40F5-B380-4A5B1C2A8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FBDF-034B-49E7-BC65-A3C2C50BDDE6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1473A2C-E0FF-40F5-B380-4A5B1C2A84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29FBDF-034B-49E7-BC65-A3C2C50BDDE6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473A2C-E0FF-40F5-B380-4A5B1C2A848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52;&#1077;&#1083;&#1086;&#1076;&#1080;&#1103;%20-%20&#1064;&#1059;&#1052;%20&#1052;&#1054;&#1056;&#1071;%20(mp3ostrov.com)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1\Desktop\&#1052;&#1077;&#1083;&#1086;&#1076;&#1080;&#1103;%20-%20&#1064;&#1059;&#1052;%20&#1052;&#1054;&#1056;&#1071;%20(mp3ostrov.com)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0"/>
            <a:ext cx="7416824" cy="178762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615AEC"/>
                </a:solidFill>
              </a:rPr>
              <a:t>Морские обитатели</a:t>
            </a:r>
            <a:endParaRPr lang="ru-RU" dirty="0">
              <a:solidFill>
                <a:srgbClr val="615AE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image1233265445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048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Вот такое море без конца и края</a:t>
            </a:r>
            <a:br>
              <a:rPr lang="ru-RU" dirty="0" smtClean="0"/>
            </a:br>
            <a:r>
              <a:rPr lang="ru-RU" dirty="0" smtClean="0"/>
              <a:t>на песчаный берег волны набегают</a:t>
            </a:r>
            <a:endParaRPr lang="ru-RU" dirty="0"/>
          </a:p>
        </p:txBody>
      </p:sp>
      <p:pic>
        <p:nvPicPr>
          <p:cNvPr id="4" name="Содержимое 3" descr="more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780928"/>
            <a:ext cx="8280920" cy="3816424"/>
          </a:xfrm>
        </p:spPr>
      </p:pic>
      <p:pic>
        <p:nvPicPr>
          <p:cNvPr id="5" name="Мелодия - ШУМ МОР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75712" y="24928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3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Морская черепаха</a:t>
            </a:r>
            <a:endParaRPr lang="ru-RU" dirty="0"/>
          </a:p>
        </p:txBody>
      </p:sp>
      <p:pic>
        <p:nvPicPr>
          <p:cNvPr id="5" name="Содержимое 4" descr="1227629005_mike_roberts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8840"/>
            <a:ext cx="4038600" cy="4392487"/>
          </a:xfrm>
        </p:spPr>
      </p:pic>
      <p:pic>
        <p:nvPicPr>
          <p:cNvPr id="6" name="Содержимое 5" descr="38139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83713" y="1920875"/>
            <a:ext cx="3567574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pPr algn="ctr"/>
            <a:r>
              <a:rPr lang="ru-RU" dirty="0" smtClean="0"/>
              <a:t>Дельфины</a:t>
            </a:r>
            <a:endParaRPr lang="ru-RU" dirty="0"/>
          </a:p>
        </p:txBody>
      </p:sp>
      <p:pic>
        <p:nvPicPr>
          <p:cNvPr id="5" name="Содержимое 4" descr="79b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988840"/>
            <a:ext cx="3888432" cy="4464496"/>
          </a:xfrm>
        </p:spPr>
      </p:pic>
      <p:pic>
        <p:nvPicPr>
          <p:cNvPr id="6" name="Содержимое 5" descr="natjazhnye-potolki-zvezdnoe-nebo (1)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4008" y="1601416"/>
            <a:ext cx="4038600" cy="5256584"/>
          </a:xfrm>
        </p:spPr>
      </p:pic>
      <p:pic>
        <p:nvPicPr>
          <p:cNvPr id="7" name="Мелодия - ШУМ МОР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16416" y="19168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3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Акула</a:t>
            </a:r>
            <a:endParaRPr lang="ru-RU" dirty="0"/>
          </a:p>
        </p:txBody>
      </p:sp>
      <p:pic>
        <p:nvPicPr>
          <p:cNvPr id="4" name="Содержимое 3" descr="62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7992888" cy="4608512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tiger_sh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39952" cy="3212976"/>
          </a:xfrm>
          <a:prstGeom prst="rect">
            <a:avLst/>
          </a:prstGeom>
          <a:noFill/>
        </p:spPr>
      </p:pic>
      <p:pic>
        <p:nvPicPr>
          <p:cNvPr id="1027" name="Picture 3" descr="C:\Users\1\Desktop\1180301252_mol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5004048" cy="3356992"/>
          </a:xfrm>
          <a:prstGeom prst="rect">
            <a:avLst/>
          </a:prstGeom>
          <a:noFill/>
        </p:spPr>
      </p:pic>
      <p:pic>
        <p:nvPicPr>
          <p:cNvPr id="1028" name="Picture 4" descr="C:\Users\1\Desktop\1315596408_big-white-shark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6"/>
            <a:ext cx="4139952" cy="3645024"/>
          </a:xfrm>
          <a:prstGeom prst="rect">
            <a:avLst/>
          </a:prstGeom>
          <a:noFill/>
        </p:spPr>
      </p:pic>
      <p:pic>
        <p:nvPicPr>
          <p:cNvPr id="1029" name="Picture 5" descr="C:\Users\1\Desktop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284984"/>
            <a:ext cx="5004048" cy="35730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92339236_daiving_grace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495800" cy="5040560"/>
          </a:xfrm>
        </p:spPr>
      </p:pic>
      <p:pic>
        <p:nvPicPr>
          <p:cNvPr id="6" name="Содержимое 5" descr="seaimg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196752"/>
            <a:ext cx="4038600" cy="4968552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осьминог</a:t>
            </a:r>
            <a:endParaRPr lang="ru-RU" dirty="0"/>
          </a:p>
        </p:txBody>
      </p:sp>
      <p:pic>
        <p:nvPicPr>
          <p:cNvPr id="5" name="Содержимое 4" descr="1278964640_pi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99409"/>
            <a:ext cx="4038600" cy="4076820"/>
          </a:xfrm>
        </p:spPr>
      </p:pic>
      <p:pic>
        <p:nvPicPr>
          <p:cNvPr id="6" name="Содержимое 5" descr="osminog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132856"/>
            <a:ext cx="3960440" cy="4176464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851648" cy="18288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797152"/>
            <a:ext cx="7854696" cy="1800200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Презентацию подготовила Костенко Е.С. Воспитатель  Детского сада «Светлячок» с.Падун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30</Words>
  <Application>Microsoft Office PowerPoint</Application>
  <PresentationFormat>Экран (4:3)</PresentationFormat>
  <Paragraphs>8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Морские обитатели</vt:lpstr>
      <vt:lpstr>Вот такое море без конца и края на песчаный берег волны набегают</vt:lpstr>
      <vt:lpstr>Морская черепаха</vt:lpstr>
      <vt:lpstr>Дельфины</vt:lpstr>
      <vt:lpstr>Акула</vt:lpstr>
      <vt:lpstr>Слайд 6</vt:lpstr>
      <vt:lpstr>Слайд 7</vt:lpstr>
      <vt:lpstr>осьминог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Подводный мир</dc:title>
  <dc:creator>1</dc:creator>
  <cp:lastModifiedBy>1</cp:lastModifiedBy>
  <cp:revision>4</cp:revision>
  <dcterms:created xsi:type="dcterms:W3CDTF">2013-04-24T15:30:49Z</dcterms:created>
  <dcterms:modified xsi:type="dcterms:W3CDTF">2013-04-30T08:25:06Z</dcterms:modified>
</cp:coreProperties>
</file>