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4" r:id="rId3"/>
    <p:sldId id="294" r:id="rId4"/>
    <p:sldId id="296" r:id="rId5"/>
    <p:sldId id="295" r:id="rId6"/>
    <p:sldId id="297" r:id="rId7"/>
    <p:sldId id="276" r:id="rId8"/>
    <p:sldId id="291" r:id="rId9"/>
    <p:sldId id="298" r:id="rId10"/>
    <p:sldId id="299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B5229"/>
    <a:srgbClr val="7E3F00"/>
    <a:srgbClr val="FF9900"/>
    <a:srgbClr val="FF9933"/>
    <a:srgbClr val="FF66CC"/>
    <a:srgbClr val="663300"/>
    <a:srgbClr val="005696"/>
    <a:srgbClr val="9966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D51FEF-A87F-4A8F-ACA1-DDE2067B97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A09E49-F1DB-4D74-80C8-0202EF5B4F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D95B9D-5E8E-4BF3-B49F-51BC40439A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847590-A142-439E-A633-F62F96D065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3A9E79-DE57-443E-AC7C-79E69C5097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BE5DC5-F43D-4012-B72C-6A9CE3EFED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CFFBD0-0EF4-473E-9205-4DAC6076C5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4F153F-208F-4E14-8F63-31B1C555C7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65F511-BBF9-43A2-9B8C-FDBB26B43A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60D9E0-38D5-4201-87FE-A3B1ED1D8C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E819B2-64FE-4E71-BB91-B9A749E977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0EF1C0-A4E7-4394-BB2C-497A02CDD1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202D35A-A923-441D-94F2-CF48BDC360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8.png"/><Relationship Id="rId7" Type="http://schemas.openxmlformats.org/officeDocument/2006/relationships/image" Target="../media/image5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jpe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17" Type="http://schemas.openxmlformats.org/officeDocument/2006/relationships/image" Target="../media/image22.png"/><Relationship Id="rId2" Type="http://schemas.openxmlformats.org/officeDocument/2006/relationships/image" Target="../media/image1.png"/><Relationship Id="rId16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png"/><Relationship Id="rId15" Type="http://schemas.openxmlformats.org/officeDocument/2006/relationships/image" Target="../media/image20.jpeg"/><Relationship Id="rId10" Type="http://schemas.openxmlformats.org/officeDocument/2006/relationships/image" Target="../media/image15.jpeg"/><Relationship Id="rId4" Type="http://schemas.openxmlformats.org/officeDocument/2006/relationships/image" Target="../media/image9.png"/><Relationship Id="rId9" Type="http://schemas.openxmlformats.org/officeDocument/2006/relationships/image" Target="../media/image14.jpeg"/><Relationship Id="rId14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8.png"/><Relationship Id="rId7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3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3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8.png"/><Relationship Id="rId7" Type="http://schemas.openxmlformats.org/officeDocument/2006/relationships/image" Target="../media/image3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jpeg"/><Relationship Id="rId11" Type="http://schemas.openxmlformats.org/officeDocument/2006/relationships/image" Target="../media/image42.png"/><Relationship Id="rId5" Type="http://schemas.openxmlformats.org/officeDocument/2006/relationships/image" Target="../media/image36.jpeg"/><Relationship Id="rId10" Type="http://schemas.openxmlformats.org/officeDocument/2006/relationships/image" Target="../media/image41.jpeg"/><Relationship Id="rId4" Type="http://schemas.openxmlformats.org/officeDocument/2006/relationships/image" Target="../media/image10.png"/><Relationship Id="rId9" Type="http://schemas.openxmlformats.org/officeDocument/2006/relationships/image" Target="../media/image4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8.png"/><Relationship Id="rId7" Type="http://schemas.openxmlformats.org/officeDocument/2006/relationships/image" Target="../media/image4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10" Type="http://schemas.openxmlformats.org/officeDocument/2006/relationships/image" Target="../media/image48.jpeg"/><Relationship Id="rId4" Type="http://schemas.openxmlformats.org/officeDocument/2006/relationships/image" Target="../media/image10.png"/><Relationship Id="rId9" Type="http://schemas.openxmlformats.org/officeDocument/2006/relationships/image" Target="../media/image4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8.png"/><Relationship Id="rId7" Type="http://schemas.openxmlformats.org/officeDocument/2006/relationships/image" Target="../media/image4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10" Type="http://schemas.openxmlformats.org/officeDocument/2006/relationships/image" Target="../media/image53.jpeg"/><Relationship Id="rId4" Type="http://schemas.openxmlformats.org/officeDocument/2006/relationships/image" Target="../media/image10.png"/><Relationship Id="rId9" Type="http://schemas.openxmlformats.org/officeDocument/2006/relationships/image" Target="../media/image5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4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5" descr="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" name="Rectangle 7"/>
          <p:cNvSpPr>
            <a:spLocks noGrp="1" noChangeArrowheads="1"/>
          </p:cNvSpPr>
          <p:nvPr>
            <p:ph type="title"/>
          </p:nvPr>
        </p:nvSpPr>
        <p:spPr>
          <a:xfrm>
            <a:off x="2195513" y="1285875"/>
            <a:ext cx="4824412" cy="2952750"/>
          </a:xfrm>
        </p:spPr>
        <p:txBody>
          <a:bodyPr/>
          <a:lstStyle/>
          <a:p>
            <a:pPr eaLnBrk="1" hangingPunct="1">
              <a:defRPr/>
            </a:pPr>
            <a:r>
              <a:rPr lang="ru-RU" sz="4800" dirty="0" smtClean="0">
                <a:solidFill>
                  <a:srgbClr val="663300"/>
                </a:solidFill>
                <a:latin typeface="Monti-Decor A" pitchFamily="2" charset="0"/>
                <a:cs typeface="EucrosiaUPC" pitchFamily="18" charset="-34"/>
              </a:rPr>
              <a:t>    </a:t>
            </a:r>
            <a:r>
              <a:rPr lang="ru-RU" sz="5400" dirty="0" err="1" smtClean="0">
                <a:solidFill>
                  <a:srgbClr val="7B52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усская</a:t>
            </a:r>
            <a:r>
              <a:rPr lang="ru-RU" sz="4800" dirty="0" smtClean="0">
                <a:solidFill>
                  <a:srgbClr val="7B5229"/>
                </a:solidFill>
                <a:latin typeface="Monti-Decor A" pitchFamily="2" charset="0"/>
                <a:cs typeface="EucrosiaUPC" pitchFamily="18" charset="-34"/>
              </a:rPr>
              <a:t> </a:t>
            </a:r>
            <a:r>
              <a:rPr lang="ru-RU" sz="4800" dirty="0" smtClean="0">
                <a:solidFill>
                  <a:srgbClr val="663300"/>
                </a:solidFill>
                <a:latin typeface="+mn-lt"/>
                <a:cs typeface="EucrosiaUPC" pitchFamily="18" charset="-34"/>
              </a:rPr>
              <a:t/>
            </a:r>
            <a:br>
              <a:rPr lang="ru-RU" sz="4800" dirty="0" smtClean="0">
                <a:solidFill>
                  <a:srgbClr val="663300"/>
                </a:solidFill>
                <a:latin typeface="+mn-lt"/>
                <a:cs typeface="EucrosiaUPC" pitchFamily="18" charset="-34"/>
              </a:rPr>
            </a:br>
            <a:r>
              <a:rPr lang="ru-RU" sz="4800" dirty="0" smtClean="0">
                <a:solidFill>
                  <a:srgbClr val="663300"/>
                </a:solidFill>
                <a:latin typeface="+mn-lt"/>
                <a:cs typeface="EucrosiaUPC" pitchFamily="18" charset="-34"/>
              </a:rPr>
              <a:t>      </a:t>
            </a:r>
            <a:r>
              <a:rPr lang="ru-RU" sz="5400" dirty="0" err="1" smtClean="0">
                <a:solidFill>
                  <a:srgbClr val="7B52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EucrosiaUPC" pitchFamily="18" charset="-34"/>
              </a:rPr>
              <a:t>атрешка</a:t>
            </a:r>
            <a:endParaRPr lang="ru-RU" sz="5400" dirty="0" smtClean="0">
              <a:solidFill>
                <a:srgbClr val="7B522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EucrosiaUPC" pitchFamily="18" charset="-34"/>
            </a:endParaRPr>
          </a:p>
        </p:txBody>
      </p:sp>
      <p:pic>
        <p:nvPicPr>
          <p:cNvPr id="2053" name="Picture 9" descr="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3825" y="0"/>
            <a:ext cx="1427163" cy="168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png (32)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6125" y="1643063"/>
            <a:ext cx="1230313" cy="1476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png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7500" y="3000375"/>
            <a:ext cx="1408113" cy="1690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6" name="Рисунок 9" descr="92a1f6d5f4c1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86313" y="4786313"/>
            <a:ext cx="4357687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Рисунок 10" descr="92a1f6d5f4c1.pn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4725988"/>
            <a:ext cx="4500563" cy="213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8" name="Прямоугольник 9"/>
          <p:cNvSpPr>
            <a:spLocks noChangeArrowheads="1"/>
          </p:cNvSpPr>
          <p:nvPr/>
        </p:nvSpPr>
        <p:spPr bwMode="auto">
          <a:xfrm>
            <a:off x="1785938" y="4143375"/>
            <a:ext cx="5715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i="1">
                <a:solidFill>
                  <a:srgbClr val="7B5229"/>
                </a:solidFill>
                <a:latin typeface="Times New Roman" pitchFamily="18" charset="0"/>
                <a:cs typeface="Times New Roman" pitchFamily="18" charset="0"/>
              </a:rPr>
              <a:t>СОСТАВИЛА: ВОСПИТАТЕЛЬ ДОУ № 18</a:t>
            </a:r>
            <a:r>
              <a:rPr lang="en-US" sz="2000" b="1" i="1">
                <a:solidFill>
                  <a:srgbClr val="7B522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i="1">
              <a:solidFill>
                <a:srgbClr val="7B522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i="1">
                <a:solidFill>
                  <a:srgbClr val="7B5229"/>
                </a:solidFill>
                <a:latin typeface="Times New Roman" pitchFamily="18" charset="0"/>
                <a:cs typeface="Times New Roman" pitchFamily="18" charset="0"/>
              </a:rPr>
              <a:t>«АЛЕНЬКИЙ ЦВЕТОЧЕК» г.АЛЬМЕТЬЕВСКА</a:t>
            </a:r>
          </a:p>
          <a:p>
            <a:pPr algn="ctr"/>
            <a:r>
              <a:rPr lang="ru-RU" sz="2000" b="1" i="1">
                <a:solidFill>
                  <a:srgbClr val="7B5229"/>
                </a:solidFill>
                <a:latin typeface="Times New Roman" pitchFamily="18" charset="0"/>
                <a:cs typeface="Times New Roman" pitchFamily="18" charset="0"/>
              </a:rPr>
              <a:t>САФИНА ЛАРИСА ВАСИЛЬЕВНА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4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 descr="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5" descr="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87450" y="260350"/>
            <a:ext cx="7037388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igryshki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28875" y="214313"/>
            <a:ext cx="4381500" cy="3286125"/>
          </a:xfrm>
          <a:prstGeom prst="rect">
            <a:avLst/>
          </a:prstGeom>
          <a:noFill/>
          <a:ln w="57150">
            <a:solidFill>
              <a:srgbClr val="FF9900"/>
            </a:solidFill>
            <a:miter lim="800000"/>
            <a:headEnd/>
            <a:tailEnd/>
          </a:ln>
        </p:spPr>
      </p:pic>
      <p:pic>
        <p:nvPicPr>
          <p:cNvPr id="11" name="Рисунок 10" descr="mus_nar_igr11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70896">
            <a:off x="6286500" y="3000375"/>
            <a:ext cx="2041525" cy="3071813"/>
          </a:xfrm>
          <a:prstGeom prst="rect">
            <a:avLst/>
          </a:prstGeom>
          <a:noFill/>
          <a:ln w="57150">
            <a:solidFill>
              <a:srgbClr val="FF9900"/>
            </a:solidFill>
            <a:miter lim="800000"/>
            <a:headEnd/>
            <a:tailEnd/>
          </a:ln>
        </p:spPr>
      </p:pic>
      <p:pic>
        <p:nvPicPr>
          <p:cNvPr id="12" name="Рисунок 11" descr="mus_nar_igr13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-455269">
            <a:off x="928688" y="2928938"/>
            <a:ext cx="2047875" cy="3081337"/>
          </a:xfrm>
          <a:prstGeom prst="rect">
            <a:avLst/>
          </a:prstGeom>
          <a:noFill/>
          <a:ln w="57150">
            <a:solidFill>
              <a:srgbClr val="FF9900"/>
            </a:solidFill>
            <a:miter lim="800000"/>
            <a:headEnd/>
            <a:tailEnd/>
          </a:ln>
        </p:spPr>
      </p:pic>
      <p:pic>
        <p:nvPicPr>
          <p:cNvPr id="13" name="Рисунок 12" descr="mus_nar_igr9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429000" y="4143375"/>
            <a:ext cx="2393950" cy="1370013"/>
          </a:xfrm>
          <a:prstGeom prst="rect">
            <a:avLst/>
          </a:prstGeom>
          <a:noFill/>
          <a:ln w="57150">
            <a:solidFill>
              <a:srgbClr val="FF99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7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770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1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4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13" descr="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16" descr="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87450" y="188913"/>
            <a:ext cx="6945313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15" descr="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87450" y="260350"/>
            <a:ext cx="7037388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 descr="55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00125" y="901700"/>
            <a:ext cx="7143750" cy="514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Рисунок 24" descr="C:\Users\Никита\Desktop\К проверке\Безымянный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00125" y="928688"/>
            <a:ext cx="714375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Рисунок 25" descr="C:\Users\Никита\Desktop\К проверке\Безымянный2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00125" y="928688"/>
            <a:ext cx="714375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Рисунок 26" descr="C:\Users\Никита\Desktop\К проверке\Безымянный3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000125" y="928688"/>
            <a:ext cx="714375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Рисунок 27" descr="C:\Users\Никита\Desktop\К проверке\Безымянный5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000125" y="928688"/>
            <a:ext cx="714375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Рисунок 28" descr="C:\Users\Никита\Desktop\К проверке\Безымянный6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000125" y="928688"/>
            <a:ext cx="714375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Рисунок 30" descr="C:\Users\Никита\Desktop\К проверке\Безымянный7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000125" y="928688"/>
            <a:ext cx="714375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Рисунок 31" descr="C:\Users\Никита\Desktop\К проверке\Безымянный8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000125" y="928688"/>
            <a:ext cx="714375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Рисунок 32" descr="C:\Users\Никита\Desktop\К проверке\Безымянный8.jp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000125" y="928688"/>
            <a:ext cx="714375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Рисунок 33" descr="C:\Users\Никита\Desktop\К проверке\Безымянный10.jp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000125" y="928688"/>
            <a:ext cx="714375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Рисунок 34" descr="C:\Users\Никита\Desktop\К проверке\Безымянный23.jp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1000125" y="928688"/>
            <a:ext cx="714375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9" name="Рисунок 23" descr="05.png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285750" y="642938"/>
            <a:ext cx="8286750" cy="578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4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 descr="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5" descr="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87450" y="260350"/>
            <a:ext cx="7037388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Рисунок 9" descr="43900_original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57625" y="2357438"/>
            <a:ext cx="4286250" cy="301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Рисунок 10" descr="первая русская матрешка девочка с петухом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43000" y="1285875"/>
            <a:ext cx="2500313" cy="475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Рисунок 12" descr="02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28688" y="1000125"/>
            <a:ext cx="2857500" cy="550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Рисунок 13" descr="02.pn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00438" y="2214563"/>
            <a:ext cx="485775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4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 descr="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5" descr="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87450" y="260350"/>
            <a:ext cx="7037388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7-photo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57688" y="3429000"/>
            <a:ext cx="3857625" cy="2403475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15" name="Рисунок 14" descr="полхов майданская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395239">
            <a:off x="992188" y="1973263"/>
            <a:ext cx="3424237" cy="2549525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6" name="Рисунок 15" descr="семеновская 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556551">
            <a:off x="4949825" y="180975"/>
            <a:ext cx="2446338" cy="3105150"/>
          </a:xfrm>
          <a:prstGeom prst="rect">
            <a:avLst/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071563" y="285750"/>
            <a:ext cx="3929062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ЗАГОРСКИЕ </a:t>
            </a:r>
          </a:p>
          <a:p>
            <a:pPr algn="ctr">
              <a:defRPr/>
            </a:pPr>
            <a:r>
              <a:rPr lang="ru-RU" sz="4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МАТРЕШКИ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4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 descr="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5" descr="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87450" y="260350"/>
            <a:ext cx="7037388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семеновская 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56551">
            <a:off x="5259388" y="508000"/>
            <a:ext cx="2960687" cy="2571750"/>
          </a:xfrm>
          <a:prstGeom prst="rect">
            <a:avLst/>
          </a:prstGeom>
          <a:noFill/>
          <a:ln w="57150">
            <a:solidFill>
              <a:srgbClr val="FF66CC"/>
            </a:solidFill>
            <a:miter lim="800000"/>
            <a:headEnd/>
            <a:tailEnd/>
          </a:ln>
        </p:spPr>
      </p:pic>
      <p:pic>
        <p:nvPicPr>
          <p:cNvPr id="17" name="Рисунок 16" descr="3548708.tradic._s__zeltim_platkom.gi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703389">
            <a:off x="765175" y="1497013"/>
            <a:ext cx="4429125" cy="2360612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12" name="Рисунок 11" descr="7-photo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380517">
            <a:off x="4551363" y="3532188"/>
            <a:ext cx="3292475" cy="2401887"/>
          </a:xfrm>
          <a:prstGeom prst="rect">
            <a:avLst/>
          </a:prstGeom>
          <a:noFill/>
          <a:ln w="57150">
            <a:solidFill>
              <a:srgbClr val="00B0F0"/>
            </a:solidFill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357188" y="4429125"/>
            <a:ext cx="4357687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СЕМЕНОВСКИЕ </a:t>
            </a:r>
          </a:p>
          <a:p>
            <a:pPr algn="ctr">
              <a:defRPr/>
            </a:pPr>
            <a:r>
              <a:rPr lang="ru-RU" sz="40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МАТРЕШКИ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4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 descr="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5" descr="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87450" y="260350"/>
            <a:ext cx="7037388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семеновская 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812280">
            <a:off x="1617663" y="254000"/>
            <a:ext cx="2619375" cy="3749675"/>
          </a:xfrm>
          <a:prstGeom prst="rect">
            <a:avLst/>
          </a:prstGeom>
          <a:noFill/>
          <a:ln w="57150">
            <a:solidFill>
              <a:srgbClr val="FF9900"/>
            </a:solidFill>
            <a:miter lim="800000"/>
            <a:headEnd/>
            <a:tailEnd/>
          </a:ln>
        </p:spPr>
      </p:pic>
      <p:pic>
        <p:nvPicPr>
          <p:cNvPr id="12" name="Рисунок 11" descr="7-photo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57750" y="2500313"/>
            <a:ext cx="3089275" cy="2841625"/>
          </a:xfrm>
          <a:prstGeom prst="rect">
            <a:avLst/>
          </a:prstGeom>
          <a:noFill/>
          <a:ln w="57150">
            <a:solidFill>
              <a:srgbClr val="FF66CC"/>
            </a:solidFill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3500438" y="0"/>
            <a:ext cx="5929312" cy="1816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dirty="0">
                <a:solidFill>
                  <a:srgbClr val="C00000"/>
                </a:solidFill>
                <a:latin typeface="Monti-Decor B" pitchFamily="2" charset="0"/>
              </a:rPr>
              <a:t> </a:t>
            </a:r>
            <a:r>
              <a:rPr lang="ru-RU" sz="36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МАТРЕШКИ</a:t>
            </a:r>
          </a:p>
          <a:p>
            <a:pPr algn="ctr">
              <a:defRPr/>
            </a:pPr>
            <a:r>
              <a:rPr lang="ru-RU" sz="36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ИЗ</a:t>
            </a:r>
          </a:p>
          <a:p>
            <a:pPr algn="ctr">
              <a:defRPr/>
            </a:pPr>
            <a:r>
              <a:rPr lang="ru-RU" sz="36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ПОЛХОВ-МАЙДАНА</a:t>
            </a:r>
          </a:p>
        </p:txBody>
      </p:sp>
      <p:pic>
        <p:nvPicPr>
          <p:cNvPr id="9" name="Picture 4" descr="DSCN059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00125" y="3786188"/>
            <a:ext cx="3606800" cy="2706687"/>
          </a:xfrm>
          <a:prstGeom prst="rect">
            <a:avLst/>
          </a:prstGeom>
          <a:noFill/>
          <a:ln w="57150">
            <a:solidFill>
              <a:srgbClr val="0070C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4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 descr="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5" descr="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87450" y="260350"/>
            <a:ext cx="7037388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15 (2)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750" y="1500188"/>
            <a:ext cx="6343650" cy="463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15 (2)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39863" y="1500188"/>
            <a:ext cx="6323012" cy="463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15 (2)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28750" y="1500188"/>
            <a:ext cx="6357938" cy="464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15 (2)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428750" y="1500188"/>
            <a:ext cx="6357938" cy="463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15 (2).jp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428750" y="1500188"/>
            <a:ext cx="6357938" cy="464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15 (2).jp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428750" y="1500188"/>
            <a:ext cx="6357938" cy="464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3" name="Рисунок 14" descr="05.pn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57250" y="1285875"/>
            <a:ext cx="7215188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4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 descr="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5" descr="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87450" y="260350"/>
            <a:ext cx="7037388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Рисунок 6" descr="15 (2)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8688" y="1500188"/>
            <a:ext cx="2262187" cy="1643062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</p:spPr>
      </p:pic>
      <p:sp>
        <p:nvSpPr>
          <p:cNvPr id="13" name="Овал 12"/>
          <p:cNvSpPr/>
          <p:nvPr/>
        </p:nvSpPr>
        <p:spPr>
          <a:xfrm>
            <a:off x="1000125" y="2714625"/>
            <a:ext cx="357188" cy="35718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9223" name="Рисунок 18" descr="15 (2)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28688" y="4000500"/>
            <a:ext cx="2262187" cy="1643063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</p:spPr>
      </p:pic>
      <p:pic>
        <p:nvPicPr>
          <p:cNvPr id="9224" name="Рисунок 19" descr="15 (2)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35350" y="1500188"/>
            <a:ext cx="2249488" cy="1643062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</p:spPr>
      </p:pic>
      <p:pic>
        <p:nvPicPr>
          <p:cNvPr id="9225" name="Рисунок 20" descr="15 (2)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457575" y="4000500"/>
            <a:ext cx="2252663" cy="1643063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</p:spPr>
      </p:pic>
      <p:pic>
        <p:nvPicPr>
          <p:cNvPr id="9226" name="Рисунок 21" descr="15 (2).jp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007100" y="4000500"/>
            <a:ext cx="2249488" cy="1643063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</p:spPr>
      </p:pic>
      <p:pic>
        <p:nvPicPr>
          <p:cNvPr id="9227" name="Рисунок 22" descr="15 (2).jp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962650" y="1500188"/>
            <a:ext cx="2243138" cy="1643062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</p:spPr>
      </p:pic>
      <p:sp>
        <p:nvSpPr>
          <p:cNvPr id="24" name="Овал 23"/>
          <p:cNvSpPr/>
          <p:nvPr/>
        </p:nvSpPr>
        <p:spPr>
          <a:xfrm>
            <a:off x="6072188" y="5214938"/>
            <a:ext cx="357187" cy="35718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3500438" y="5214938"/>
            <a:ext cx="357187" cy="357187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6000750" y="2714625"/>
            <a:ext cx="357188" cy="357188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3500438" y="2714625"/>
            <a:ext cx="357187" cy="35718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1000125" y="5214938"/>
            <a:ext cx="357188" cy="357187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4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 descr="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5" descr="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87450" y="260350"/>
            <a:ext cx="7037388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15 (2)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35038" y="1500188"/>
            <a:ext cx="2249487" cy="1643062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</p:spPr>
      </p:pic>
      <p:sp>
        <p:nvSpPr>
          <p:cNvPr id="13" name="Овал 12"/>
          <p:cNvSpPr/>
          <p:nvPr/>
        </p:nvSpPr>
        <p:spPr>
          <a:xfrm>
            <a:off x="1000125" y="2714625"/>
            <a:ext cx="357188" cy="35718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9" name="Рисунок 18" descr="15 (2)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71550" y="4000500"/>
            <a:ext cx="2176463" cy="1643063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</p:spPr>
      </p:pic>
      <p:pic>
        <p:nvPicPr>
          <p:cNvPr id="20" name="Рисунок 19" descr="15 (2)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38525" y="1500188"/>
            <a:ext cx="2243138" cy="1643062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</p:spPr>
      </p:pic>
      <p:pic>
        <p:nvPicPr>
          <p:cNvPr id="21" name="Рисунок 20" descr="15 (2)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459163" y="4000500"/>
            <a:ext cx="2249487" cy="1643063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</p:spPr>
      </p:pic>
      <p:pic>
        <p:nvPicPr>
          <p:cNvPr id="22" name="Рисунок 21" descr="15 (2).jp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007100" y="4002088"/>
            <a:ext cx="2249488" cy="1639887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</p:spPr>
      </p:pic>
      <p:pic>
        <p:nvPicPr>
          <p:cNvPr id="23" name="Рисунок 22" descr="15 (2).jp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000750" y="1500188"/>
            <a:ext cx="2243138" cy="1643062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</p:spPr>
      </p:pic>
      <p:sp>
        <p:nvSpPr>
          <p:cNvPr id="24" name="Овал 23"/>
          <p:cNvSpPr/>
          <p:nvPr/>
        </p:nvSpPr>
        <p:spPr>
          <a:xfrm>
            <a:off x="6072188" y="5214938"/>
            <a:ext cx="357187" cy="357187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3500438" y="5214938"/>
            <a:ext cx="357187" cy="357187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6072188" y="2714625"/>
            <a:ext cx="357187" cy="357188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3500438" y="2714625"/>
            <a:ext cx="357187" cy="357188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1000125" y="5214938"/>
            <a:ext cx="357188" cy="357187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645</TotalTime>
  <Words>24</Words>
  <Application>Microsoft Office PowerPoint</Application>
  <PresentationFormat>Экран (4:3)</PresentationFormat>
  <Paragraphs>11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Calibri</vt:lpstr>
      <vt:lpstr>Monti-Decor A</vt:lpstr>
      <vt:lpstr>EucrosiaUPC</vt:lpstr>
      <vt:lpstr>Times New Roman</vt:lpstr>
      <vt:lpstr>Monti-Decor B</vt:lpstr>
      <vt:lpstr>Оформление по умолчанию</vt:lpstr>
      <vt:lpstr>    усская        атрешка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КШИ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Юлия</dc:creator>
  <cp:lastModifiedBy>Никита</cp:lastModifiedBy>
  <cp:revision>69</cp:revision>
  <dcterms:created xsi:type="dcterms:W3CDTF">2011-07-01T11:47:09Z</dcterms:created>
  <dcterms:modified xsi:type="dcterms:W3CDTF">2013-09-24T16:19:57Z</dcterms:modified>
</cp:coreProperties>
</file>