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70" r:id="rId3"/>
    <p:sldId id="268" r:id="rId4"/>
    <p:sldId id="256" r:id="rId5"/>
    <p:sldId id="257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8DEA2-E3B2-42FC-B81F-21BC547BF532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4E5EB-DB01-4FEB-8527-C02D47B4E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4E5EB-DB01-4FEB-8527-C02D47B4EFB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ЧЕТВЕРТЫЙ ЛИШНИЙ</a:t>
            </a:r>
            <a:br>
              <a:rPr lang="ru-RU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НАСЕКОМЫЕ</a:t>
            </a:r>
            <a:br>
              <a:rPr lang="ru-RU" b="1" dirty="0" smtClean="0">
                <a:solidFill>
                  <a:srgbClr val="7030A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ru-RU" b="1" dirty="0">
              <a:solidFill>
                <a:srgbClr val="7030A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" name="Picture 2" descr="http://michutka.3dn.ru/93/4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47741"/>
            <a:ext cx="4038600" cy="3230880"/>
          </a:xfrm>
          <a:prstGeom prst="rect">
            <a:avLst/>
          </a:prstGeom>
          <a:noFill/>
        </p:spPr>
      </p:pic>
      <p:pic>
        <p:nvPicPr>
          <p:cNvPr id="8" name="Picture 2" descr="http://michutka.3dn.ru/93/4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286124"/>
            <a:ext cx="4038600" cy="31844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5429264"/>
            <a:ext cx="50720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 Автор: Комендант Инна Викторовна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Воспитатель  МБДОУ ДС КВ№39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ichutka.3dn.ru/93/5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75" y="3143248"/>
            <a:ext cx="2576499" cy="3714752"/>
          </a:xfrm>
          <a:prstGeom prst="rect">
            <a:avLst/>
          </a:prstGeom>
          <a:noFill/>
        </p:spPr>
      </p:pic>
      <p:pic>
        <p:nvPicPr>
          <p:cNvPr id="3" name="Picture 2" descr="http://michutka.3dn.ru/93/47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0"/>
            <a:ext cx="3071802" cy="3429000"/>
          </a:xfrm>
          <a:prstGeom prst="rect">
            <a:avLst/>
          </a:prstGeom>
          <a:noFill/>
        </p:spPr>
      </p:pic>
      <p:pic>
        <p:nvPicPr>
          <p:cNvPr id="4" name="Picture 2" descr="http://michutka.3dn.ru/93/42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714752"/>
            <a:ext cx="3786182" cy="3143248"/>
          </a:xfrm>
          <a:prstGeom prst="rect">
            <a:avLst/>
          </a:prstGeom>
          <a:noFill/>
        </p:spPr>
      </p:pic>
      <p:pic>
        <p:nvPicPr>
          <p:cNvPr id="1026" name="Picture 2" descr="M:\картинки\0011-011-Pila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0"/>
            <a:ext cx="3109903" cy="3676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michutka.3dn.ru/93/4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928926" cy="3286124"/>
          </a:xfrm>
          <a:prstGeom prst="rect">
            <a:avLst/>
          </a:prstGeom>
          <a:noFill/>
        </p:spPr>
      </p:pic>
      <p:pic>
        <p:nvPicPr>
          <p:cNvPr id="3" name="Picture 2" descr="http://michutka.3dn.ru/93/4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786190"/>
            <a:ext cx="3105140" cy="3071810"/>
          </a:xfrm>
          <a:prstGeom prst="rect">
            <a:avLst/>
          </a:prstGeom>
          <a:noFill/>
        </p:spPr>
      </p:pic>
      <p:pic>
        <p:nvPicPr>
          <p:cNvPr id="4" name="Picture 2" descr="http://michutka.3dn.ru/93/4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10220" y="0"/>
            <a:ext cx="3633780" cy="2857496"/>
          </a:xfrm>
          <a:prstGeom prst="rect">
            <a:avLst/>
          </a:prstGeom>
          <a:noFill/>
        </p:spPr>
      </p:pic>
      <p:pic>
        <p:nvPicPr>
          <p:cNvPr id="2050" name="Picture 2" descr="M:\картинки\0012185_утюги_delta_dl_408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0"/>
            <a:ext cx="3211506" cy="30940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ichutka.3dn.ru/93/4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857496"/>
            <a:ext cx="2981311" cy="3786190"/>
          </a:xfrm>
          <a:prstGeom prst="rect">
            <a:avLst/>
          </a:prstGeom>
          <a:noFill/>
        </p:spPr>
      </p:pic>
      <p:pic>
        <p:nvPicPr>
          <p:cNvPr id="3" name="Picture 2" descr="http://michutka.3dn.ru/93/5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75" y="3000372"/>
            <a:ext cx="2576499" cy="3857628"/>
          </a:xfrm>
          <a:prstGeom prst="rect">
            <a:avLst/>
          </a:prstGeom>
          <a:noFill/>
        </p:spPr>
      </p:pic>
      <p:pic>
        <p:nvPicPr>
          <p:cNvPr id="4" name="Picture 2" descr="http://michutka.3dn.ru/93/4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0"/>
            <a:ext cx="3500430" cy="3357562"/>
          </a:xfrm>
          <a:prstGeom prst="rect">
            <a:avLst/>
          </a:prstGeom>
          <a:noFill/>
        </p:spPr>
      </p:pic>
      <p:pic>
        <p:nvPicPr>
          <p:cNvPr id="3074" name="Picture 2" descr="M:\картинки\4202009-07-2395776207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290331">
            <a:off x="5641046" y="435157"/>
            <a:ext cx="3224208" cy="2500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ichutka.3dn.ru/93/5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000364" cy="3071810"/>
          </a:xfrm>
          <a:prstGeom prst="rect">
            <a:avLst/>
          </a:prstGeom>
          <a:noFill/>
        </p:spPr>
      </p:pic>
      <p:pic>
        <p:nvPicPr>
          <p:cNvPr id="3" name="Picture 2" descr="http://michutka.3dn.ru/93/48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85728"/>
            <a:ext cx="3105137" cy="2857496"/>
          </a:xfrm>
          <a:prstGeom prst="rect">
            <a:avLst/>
          </a:prstGeom>
          <a:noFill/>
        </p:spPr>
      </p:pic>
      <p:pic>
        <p:nvPicPr>
          <p:cNvPr id="4" name="Picture 2" descr="http://michutka.3dn.ru/93/42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714752"/>
            <a:ext cx="3786182" cy="3143248"/>
          </a:xfrm>
          <a:prstGeom prst="rect">
            <a:avLst/>
          </a:prstGeom>
          <a:noFill/>
        </p:spPr>
      </p:pic>
      <p:pic>
        <p:nvPicPr>
          <p:cNvPr id="4098" name="Picture 2" descr="M:\картинки\vedro2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71475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ichutka.3dn.ru/93/4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3500438"/>
            <a:ext cx="3500430" cy="3357562"/>
          </a:xfrm>
          <a:prstGeom prst="rect">
            <a:avLst/>
          </a:prstGeom>
          <a:noFill/>
        </p:spPr>
      </p:pic>
      <p:pic>
        <p:nvPicPr>
          <p:cNvPr id="3" name="Picture 2" descr="http://michutka.3dn.ru/93/44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71876"/>
            <a:ext cx="3786182" cy="2500306"/>
          </a:xfrm>
          <a:prstGeom prst="rect">
            <a:avLst/>
          </a:prstGeom>
          <a:noFill/>
        </p:spPr>
      </p:pic>
      <p:pic>
        <p:nvPicPr>
          <p:cNvPr id="4" name="Picture 2" descr="http://michutka.3dn.ru/93/47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0"/>
            <a:ext cx="3071802" cy="3429000"/>
          </a:xfrm>
          <a:prstGeom prst="rect">
            <a:avLst/>
          </a:prstGeom>
          <a:noFill/>
        </p:spPr>
      </p:pic>
      <p:pic>
        <p:nvPicPr>
          <p:cNvPr id="5122" name="Picture 2" descr="M:\картинки\scissor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0"/>
            <a:ext cx="3343265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ichutka.3dn.ru/93/47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428868"/>
            <a:ext cx="3071802" cy="3429000"/>
          </a:xfrm>
          <a:prstGeom prst="rect">
            <a:avLst/>
          </a:prstGeom>
          <a:noFill/>
        </p:spPr>
      </p:pic>
      <p:pic>
        <p:nvPicPr>
          <p:cNvPr id="3" name="Picture 2" descr="http://michutka.3dn.ru/93/4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981311" cy="3786190"/>
          </a:xfrm>
          <a:prstGeom prst="rect">
            <a:avLst/>
          </a:prstGeom>
          <a:noFill/>
        </p:spPr>
      </p:pic>
      <p:pic>
        <p:nvPicPr>
          <p:cNvPr id="4" name="Picture 2" descr="http://michutka.3dn.ru/93/4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357562"/>
            <a:ext cx="2747951" cy="3500438"/>
          </a:xfrm>
          <a:prstGeom prst="rect">
            <a:avLst/>
          </a:prstGeom>
          <a:noFill/>
        </p:spPr>
      </p:pic>
      <p:pic>
        <p:nvPicPr>
          <p:cNvPr id="6146" name="Picture 2" descr="M:\картинки\Klimat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85728"/>
            <a:ext cx="3119436" cy="285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28662" y="357166"/>
            <a:ext cx="678657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занятия: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уточнить знания о характерных особенностях насекомых, об условиях жизни, о пользе и вреде насекомых.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-расширять и уточнять знания о насекомых, об их существенных признаках;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-уточнять знания о пользе и вреде насекомых для человека;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развитию наблюдательности, внимания, памяти, мышления;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-активизировать и расширять словарный запас;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-развивать связную речь.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Воспитательные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-прививать бережное отношение ко всему живому;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-замечать красоту окружающей природы;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-воспитывать понимание и соблюдение правил поведения при встрече с разными насекомыми.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116</Words>
  <PresentationFormat>Экран (4:3)</PresentationFormat>
  <Paragraphs>16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ЧЕТВЕРТЫЙ ЛИШНИЙ НАСЕКОМЫЕ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Инна</cp:lastModifiedBy>
  <cp:revision>15</cp:revision>
  <dcterms:created xsi:type="dcterms:W3CDTF">2013-09-16T18:38:05Z</dcterms:created>
  <dcterms:modified xsi:type="dcterms:W3CDTF">2013-10-09T15:34:14Z</dcterms:modified>
</cp:coreProperties>
</file>