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5" r:id="rId8"/>
    <p:sldId id="263" r:id="rId9"/>
    <p:sldId id="261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97196-53AE-4EFB-BEB5-368FCC970B9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1AAE4-9341-4997-9A79-56A4785B0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Тема: «Зимняя сказка»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0574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229200"/>
            <a:ext cx="5442992" cy="9361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Рисунок 4" descr="http://www.maaam.ru/upload/blogs/ce3e4dc3032ab17cbd97c966c4c8225b.jpg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8707" r="8707"/>
          <a:stretch>
            <a:fillRect/>
          </a:stretch>
        </p:blipFill>
        <p:spPr bwMode="auto">
          <a:xfrm>
            <a:off x="611560" y="1124743"/>
            <a:ext cx="7992888" cy="532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31640" y="332656"/>
            <a:ext cx="5947048" cy="720080"/>
          </a:xfrm>
        </p:spPr>
        <p:txBody>
          <a:bodyPr>
            <a:normAutofit/>
          </a:bodyPr>
          <a:lstStyle/>
          <a:p>
            <a:r>
              <a:rPr lang="ru-RU" sz="3200" b="1" i="1" dirty="0"/>
              <a:t>И. Жуковский «Зима</a:t>
            </a:r>
            <a:r>
              <a:rPr lang="ru-RU" sz="3200" b="1" i="1" dirty="0" smtClean="0"/>
              <a:t>» </a:t>
            </a:r>
            <a:endParaRPr lang="ru-RU" sz="3200" b="1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www.maaam.ru/upload/blogs/fd3716d0c95cec34f683cc8c41fe9034.jpg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19872" y="404664"/>
            <a:ext cx="5328591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340768"/>
            <a:ext cx="3008313" cy="4536504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Намело,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навьюжило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Все деревья в кружеве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Снег на соснах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На кустах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 белых шапках ели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 запутались в ветвях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Буйные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метели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Гончаров)</a:t>
            </a:r>
            <a:endParaRPr lang="ru-RU" sz="2400" dirty="0">
              <a:latin typeface="Impact" pitchFamily="34" charset="0"/>
            </a:endParaRPr>
          </a:p>
          <a:p>
            <a:endParaRPr lang="ru-RU" sz="2800" dirty="0">
              <a:latin typeface="Impact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296143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7304856" cy="4248472"/>
          </a:xfrm>
        </p:spPr>
        <p:txBody>
          <a:bodyPr>
            <a:normAutofit fontScale="40000" lnSpcReduction="2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7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подготовить бумагу для </a:t>
            </a:r>
            <a:r>
              <a:rPr lang="ru-RU" sz="7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граттажа</a:t>
            </a:r>
            <a:r>
              <a:rPr lang="ru-RU" sz="7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7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называется техника, в которой мы сегодня работали?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7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7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сделать, что потом</a:t>
            </a:r>
            <a:r>
              <a:rPr lang="ru-RU" sz="7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7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7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приемы мы использовали для получения изображения</a:t>
            </a:r>
            <a:r>
              <a:rPr lang="ru-RU" sz="7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7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7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контрастные цвета?</a:t>
            </a:r>
          </a:p>
          <a:p>
            <a:pPr lvl="0"/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2520280"/>
          </a:xfrm>
        </p:spPr>
        <p:txBody>
          <a:bodyPr>
            <a:noAutofit/>
          </a:bodyPr>
          <a:lstStyle/>
          <a:p>
            <a:r>
              <a:rPr lang="ru-RU" sz="8800" i="1" dirty="0" smtClean="0">
                <a:latin typeface="Impact" pitchFamily="34" charset="0"/>
              </a:rPr>
              <a:t>До свидания!</a:t>
            </a:r>
            <a:br>
              <a:rPr lang="ru-RU" sz="8800" i="1" dirty="0" smtClean="0">
                <a:latin typeface="Impact" pitchFamily="34" charset="0"/>
              </a:rPr>
            </a:br>
            <a:endParaRPr lang="ru-RU" sz="8800" i="1" dirty="0"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i="1" dirty="0" smtClean="0">
                <a:latin typeface="Arial Black" pitchFamily="34" charset="0"/>
              </a:rPr>
              <a:t>Цель</a:t>
            </a:r>
            <a:r>
              <a:rPr lang="ru-RU" i="1" dirty="0" smtClean="0">
                <a:latin typeface="Arial Black" pitchFamily="34" charset="0"/>
              </a:rPr>
              <a:t>: развитие </a:t>
            </a:r>
            <a:r>
              <a:rPr lang="ru-RU" i="1" dirty="0">
                <a:latin typeface="Arial Black" pitchFamily="34" charset="0"/>
              </a:rPr>
              <a:t>интереса детей к изобразительному творчеству, посредством использования нетрадиционных техник рисования.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latin typeface="Arial Black" pitchFamily="34" charset="0"/>
                <a:cs typeface="Times New Roman" pitchFamily="18" charset="0"/>
              </a:rPr>
              <a:t>Задачи: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познакомить детей с техникой «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граттаж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», закрепить умение детей владеть различными приемами графического изображения, дать понятие 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контрастных цветах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Развивающая: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продолжать формировать у детей устойчивый интерес к изобразительной деятельности, развивать творческое воображение.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Воспитательная: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способствовать проявлению творческой самостоятельности и активности, приобщать к красоте природы.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Сказка о Черной и Белой феи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одной сказочной стране жили-были две сестры, две волшебницы - фея Черная, фея- Белая.  Хотя они и были сестрами они очень отличались друг от друга. 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Черная фея была очень злая, никого не любила и всем делала только гадости. Жила она в старом заброшенном замке, где царил мрак и холод. У Черной феи было много слуг, которые бродили по свету и творили зло. Белая фея, наоборот, была добрая и веселая. Она всех любила, всем помогала и в ответ все помогали ей. И вот однажды в окно замка Черной феи влетел ее слуга, Ветер, и проговорил: «Госпожа! Я долго летал по свету и случайно попал в один детский сад, где дети очень любят рисовать. И когда они рисуют, они радуются и смеются. 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Что? – прогремела Черная фея. (А надо вам сказать ребята, что она сама никогда не смеялась и терпеть не могла когда кому-то весело и хорошо). Радуются, говоришь! Ну, я им покажу! Эй, слуги! Обратилась она к банкам с чернилами, - как только ночь опуститься на землю, летите в тот детский сад, залейте всю бумагу, чтоб эти дети ничего уже не смогли нарисовать! В это время мимо окна замка пролетала маленькая птичка. Она услышала весь этот разговор, полетела к замку Белой феи и все ей рассказала.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-Надо помочь ребята, - сказала фея. Подумав минутку, она подошла к подсвечнику, на котором горели свечи, взяла одну и пустилась в путь. До заката она уже вернулась обратно. С наступлением темноты слуги черной феи уже сделали свое темное дело.».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Черная и Белая фея</a:t>
            </a:r>
            <a:endParaRPr lang="ru-RU" dirty="0"/>
          </a:p>
        </p:txBody>
      </p:sp>
      <p:pic>
        <p:nvPicPr>
          <p:cNvPr id="5" name="Содержимое 6" descr="http://dl2.glitter-graphics.net/pub/889/889912brab3j5ncd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388843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7" descr="http://img-fotki.yandex.ru/get/6309/23429204.11a/0_70ff1_39aafa9d_XL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1412776"/>
            <a:ext cx="40386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642194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/>
              <a:t> </a:t>
            </a:r>
            <a:r>
              <a:rPr lang="ru-RU" sz="2200" b="1" i="1" dirty="0">
                <a:latin typeface="Franklin Gothic Medium" pitchFamily="34" charset="0"/>
                <a:cs typeface="Times New Roman" pitchFamily="18" charset="0"/>
              </a:rPr>
              <a:t>ГРАТТАЖ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это графическая техника. Слово "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граттаж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" в переводе с французского языка означает, скрести, царапать. Рисунок выполняется путем процарапывания пером, спицей или любым острым инструментом бумаги или картона, залитых тушью по воску. Иными словами - это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техника царапанья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114800" cy="424847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8" name="Содержимое 7" descr=" Урок рисования Граттаж: ГРАТТАЖ. Рисунки детей. Бумага, Воск, Гуашь, Краска, Свечи, Тушь. Фото 1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32856"/>
            <a:ext cx="410026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 Урок рисования Граттаж: ГРАТТАЖ. Рисунки детей. Бумага, Воск, Гуашь, Краска, Свечи, Тушь. Фото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132856"/>
            <a:ext cx="417646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latin typeface="Impact" pitchFamily="34" charset="0"/>
              </a:rPr>
              <a:t>Пейзажные картины о зиме</a:t>
            </a:r>
            <a:endParaRPr lang="ru-RU" sz="4800" i="1" dirty="0"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2288" y="5367336"/>
            <a:ext cx="5486400" cy="86997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Рисунок 4" descr="http://www.maaam.ru/upload/blogs/bd200eea774aba47780547a5f2e93193.jpg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467" r="1467"/>
          <a:stretch>
            <a:fillRect/>
          </a:stretch>
        </p:blipFill>
        <p:spPr bwMode="auto">
          <a:xfrm>
            <a:off x="683568" y="1124744"/>
            <a:ext cx="770485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476672"/>
            <a:ext cx="5486400" cy="936104"/>
          </a:xfrm>
        </p:spPr>
        <p:txBody>
          <a:bodyPr>
            <a:normAutofit/>
          </a:bodyPr>
          <a:lstStyle/>
          <a:p>
            <a:r>
              <a:rPr lang="ru-RU" sz="3200" b="1" i="1" dirty="0"/>
              <a:t>А. А. Пластов «Первый снег</a:t>
            </a:r>
            <a:r>
              <a:rPr lang="ru-RU" sz="3200" b="1" i="1" dirty="0" smtClean="0"/>
              <a:t>»</a:t>
            </a:r>
            <a:endParaRPr lang="ru-RU" sz="32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157192"/>
            <a:ext cx="5298976" cy="1296144"/>
          </a:xfrm>
        </p:spPr>
        <p:txBody>
          <a:bodyPr>
            <a:normAutofit/>
          </a:bodyPr>
          <a:lstStyle/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К. Ф.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Юон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«Зима»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maaam.ru/upload/blogs/6974d649e22698564c2cd959b72a0060.jpg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2358" b="2358"/>
          <a:stretch>
            <a:fillRect/>
          </a:stretch>
        </p:blipFill>
        <p:spPr bwMode="auto">
          <a:xfrm>
            <a:off x="539552" y="260648"/>
            <a:ext cx="8136904" cy="547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2203</TotalTime>
  <Words>123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Тема: «Зимняя сказка»</vt:lpstr>
      <vt:lpstr>Слайд 2</vt:lpstr>
      <vt:lpstr> Задачи: Образовательная: познакомить детей с техникой «граттаж», закрепить умение детей владеть различными приемами графического изображения, дать понятие о контрастных цветах. Развивающая: продолжать формировать у детей устойчивый интерес к изобразительной деятельности, развивать творческое воображение. Воспитательная: способствовать проявлению творческой самостоятельности и активности, приобщать к красоте природы. </vt:lpstr>
      <vt:lpstr>Сказка о Черной и Белой феи</vt:lpstr>
      <vt:lpstr>Черная и Белая фея</vt:lpstr>
      <vt:lpstr> ГРАТТАЖ - это графическая техника. Слово "граттаж" в переводе с французского языка означает, скрести, царапать. Рисунок выполняется путем процарапывания пером, спицей или любым острым инструментом бумаги или картона, залитых тушью по воску. Иными словами - это техника царапанья. </vt:lpstr>
      <vt:lpstr>Пейзажные картины о зиме</vt:lpstr>
      <vt:lpstr>Слайд 8</vt:lpstr>
      <vt:lpstr>К. Ф. Юон «Зима»</vt:lpstr>
      <vt:lpstr>Слайд 10</vt:lpstr>
      <vt:lpstr>Слайд 11</vt:lpstr>
      <vt:lpstr>Вопросы:</vt:lpstr>
      <vt:lpstr>До свидания!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Фирдус</dc:creator>
  <cp:lastModifiedBy>Фирдус</cp:lastModifiedBy>
  <cp:revision>34</cp:revision>
  <dcterms:created xsi:type="dcterms:W3CDTF">2013-01-22T16:11:36Z</dcterms:created>
  <dcterms:modified xsi:type="dcterms:W3CDTF">2013-02-02T18:13:20Z</dcterms:modified>
</cp:coreProperties>
</file>