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7"/>
  </p:notesMasterIdLst>
  <p:sldIdLst>
    <p:sldId id="278" r:id="rId2"/>
    <p:sldId id="275" r:id="rId3"/>
    <p:sldId id="258" r:id="rId4"/>
    <p:sldId id="271" r:id="rId5"/>
    <p:sldId id="274" r:id="rId6"/>
    <p:sldId id="273" r:id="rId7"/>
    <p:sldId id="272" r:id="rId8"/>
    <p:sldId id="262" r:id="rId9"/>
    <p:sldId id="264" r:id="rId10"/>
    <p:sldId id="265" r:id="rId11"/>
    <p:sldId id="261" r:id="rId12"/>
    <p:sldId id="267" r:id="rId13"/>
    <p:sldId id="268" r:id="rId14"/>
    <p:sldId id="276" r:id="rId15"/>
    <p:sldId id="27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4" autoAdjust="0"/>
    <p:restoredTop sz="94660" autoAdjust="0"/>
  </p:normalViewPr>
  <p:slideViewPr>
    <p:cSldViewPr>
      <p:cViewPr varScale="1">
        <p:scale>
          <a:sx n="104" d="100"/>
          <a:sy n="104" d="100"/>
        </p:scale>
        <p:origin x="-22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CB3E5-5661-409D-9B06-7A1AB4E0B1F5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2D5C1-E3DD-458F-AC6F-91C6DFEE7B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Петр </a:t>
            </a:r>
            <a:r>
              <a:rPr lang="en-US" dirty="0" smtClean="0"/>
              <a:t>I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2D5C1-E3DD-458F-AC6F-91C6DFEE7B9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Синий мост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2D5C1-E3DD-458F-AC6F-91C6DFEE7B9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Красный мост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2D5C1-E3DD-458F-AC6F-91C6DFEE7B9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Желтый мост (Певческий)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2D5C1-E3DD-458F-AC6F-91C6DFEE7B99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Петропавловская</a:t>
            </a:r>
            <a:r>
              <a:rPr lang="ru-RU" baseline="0" dirty="0" smtClean="0"/>
              <a:t> крепость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2D5C1-E3DD-458F-AC6F-91C6DFEE7B9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Река Нева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2D5C1-E3DD-458F-AC6F-91C6DFEE7B9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Канал </a:t>
            </a:r>
            <a:r>
              <a:rPr lang="ru-RU" dirty="0" err="1" smtClean="0"/>
              <a:t>Грибоедова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2D5C1-E3DD-458F-AC6F-91C6DFEE7B9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Река Фонтанка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2D5C1-E3DD-458F-AC6F-91C6DFEE7B9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Река Мойка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2D5C1-E3DD-458F-AC6F-91C6DFEE7B9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Литейный мост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2D5C1-E3DD-458F-AC6F-91C6DFEE7B9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Разводные мосты – Дворцовый и Троицкий.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2D5C1-E3DD-458F-AC6F-91C6DFEE7B99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Зеленый  мост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2D5C1-E3DD-458F-AC6F-91C6DFEE7B9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07.04.2013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88641"/>
            <a:ext cx="8458200" cy="72007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«Наш любимый </a:t>
            </a:r>
            <a:r>
              <a:rPr lang="ru-RU" dirty="0" err="1" smtClean="0"/>
              <a:t>петербург</a:t>
            </a:r>
            <a:r>
              <a:rPr lang="ru-RU" dirty="0" smtClean="0"/>
              <a:t>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5445224"/>
            <a:ext cx="8458200" cy="1008112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defRPr/>
            </a:pPr>
            <a:r>
              <a:rPr lang="ru-RU" sz="2200" b="1" dirty="0" smtClean="0">
                <a:solidFill>
                  <a:srgbClr val="000000"/>
                </a:solidFill>
              </a:rPr>
              <a:t>Выполнила:</a:t>
            </a:r>
          </a:p>
          <a:p>
            <a:pPr>
              <a:lnSpc>
                <a:spcPct val="80000"/>
              </a:lnSpc>
              <a:defRPr/>
            </a:pPr>
            <a:r>
              <a:rPr lang="ru-RU" sz="2200" b="1" dirty="0" smtClean="0">
                <a:solidFill>
                  <a:srgbClr val="000000"/>
                </a:solidFill>
              </a:rPr>
              <a:t>Воспитатель ГБДОУ  детский сад </a:t>
            </a:r>
            <a:r>
              <a:rPr lang="ru-RU" sz="2200" b="1" dirty="0" smtClean="0">
                <a:solidFill>
                  <a:srgbClr val="000000"/>
                </a:solidFill>
              </a:rPr>
              <a:t>№ </a:t>
            </a:r>
            <a:r>
              <a:rPr lang="ru-RU" sz="2200" b="1" dirty="0" smtClean="0">
                <a:solidFill>
                  <a:srgbClr val="000000"/>
                </a:solidFill>
              </a:rPr>
              <a:t>58 Санкт-Петербурга</a:t>
            </a:r>
            <a:endParaRPr lang="ru-RU" sz="2200" b="1" dirty="0" smtClean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2200" b="1" dirty="0" smtClean="0">
                <a:solidFill>
                  <a:srgbClr val="000000"/>
                </a:solidFill>
              </a:rPr>
              <a:t>Калинина Светлана Валерьевна  2012-2013гг</a:t>
            </a:r>
            <a:endParaRPr lang="ru-RU" sz="2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628800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764705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МЫ ВЫРАСТЕМ СКОРО, МЫ БУДЕМ УЧИТЬСЯ, </a:t>
            </a:r>
            <a:endParaRPr lang="ru-RU" b="1" dirty="0" smtClean="0">
              <a:solidFill>
                <a:schemeClr val="bg2">
                  <a:lumMod val="25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НАУЧИМСЯ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ВЕРИТЬ, ТВОРИТЬ И МЕЧТАТЬ!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ВЕДЬ МАЛО ЕЩЁ В ПЕТЕРБУРГЕ РОДИТЬСЯ,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НАМ НАДО С ТОБОЙ - ПЕТЕРБУРЖЦАМИ СТАТЬ!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48b30076fe5cd745ee58808e4a84c71f_ful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75656" y="1988840"/>
            <a:ext cx="6768752" cy="345638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foto-colorbridgebig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3528" y="260648"/>
            <a:ext cx="8352928" cy="576063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76572012_large_2A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611560" y="692696"/>
            <a:ext cx="7560840" cy="511256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5399b_134c07be_XL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1520" y="548679"/>
            <a:ext cx="8568952" cy="554461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evtshi254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83568" y="548680"/>
            <a:ext cx="7776864" cy="547260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660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 rot="5400000">
            <a:off x="-216532" y="1376772"/>
            <a:ext cx="4392488" cy="3456384"/>
          </a:xfrm>
        </p:spPr>
      </p:pic>
      <p:pic>
        <p:nvPicPr>
          <p:cNvPr id="7" name="Picture 2" descr="E:\Садик\дети в садике фото\человечки, гербы, рисунки про спб\IMG_660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3491880" y="764704"/>
            <a:ext cx="5472608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6409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Календарь победы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 l="3077" t="6155" r="3066" b="3579"/>
          <a:stretch>
            <a:fillRect/>
          </a:stretch>
        </p:blipFill>
        <p:spPr bwMode="auto">
          <a:xfrm>
            <a:off x="1259632" y="1196752"/>
            <a:ext cx="727280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00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38337" y="14287"/>
            <a:ext cx="5267325" cy="6829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800px-Petropavlovskaia_Krepost_aerial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14400" y="900684"/>
            <a:ext cx="7315200" cy="505663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foto-nevabig1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5536" y="404664"/>
            <a:ext cx="8280920" cy="57606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8-124-69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50" y="581025"/>
            <a:ext cx="8572500" cy="56959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0_1c1d5_d045cf29_XL.jpe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611560" y="476672"/>
            <a:ext cx="8153400" cy="532859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osenspb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323528" y="692696"/>
            <a:ext cx="8496944" cy="5781131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9512" y="404664"/>
            <a:ext cx="8640960" cy="57606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467545" y="332656"/>
            <a:ext cx="7776863" cy="2736304"/>
          </a:xfrm>
        </p:spPr>
      </p:pic>
      <p:pic>
        <p:nvPicPr>
          <p:cNvPr id="11" name="Рисунок 10" descr="245466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1520" y="3356992"/>
            <a:ext cx="8136904" cy="302433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1283</TotalTime>
  <Words>95</Words>
  <Application>Microsoft Office PowerPoint</Application>
  <PresentationFormat>Экран (4:3)</PresentationFormat>
  <Paragraphs>34</Paragraphs>
  <Slides>15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«Наш любимый петербург»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Календарь победы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Зимний Петербург</dc:title>
  <dc:creator>Svetlana</dc:creator>
  <cp:lastModifiedBy>Svetlana</cp:lastModifiedBy>
  <cp:revision>77</cp:revision>
  <dcterms:created xsi:type="dcterms:W3CDTF">2013-01-11T06:32:42Z</dcterms:created>
  <dcterms:modified xsi:type="dcterms:W3CDTF">2013-04-06T21:38:59Z</dcterms:modified>
</cp:coreProperties>
</file>