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5" r:id="rId11"/>
    <p:sldId id="268" r:id="rId12"/>
    <p:sldId id="267" r:id="rId13"/>
    <p:sldId id="270" r:id="rId14"/>
    <p:sldId id="269" r:id="rId15"/>
    <p:sldId id="272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FFFF"/>
    <a:srgbClr val="0033CC"/>
    <a:srgbClr val="FF0000"/>
    <a:srgbClr val="CC00FF"/>
    <a:srgbClr val="008000"/>
    <a:srgbClr val="00CC66"/>
    <a:srgbClr val="009900"/>
    <a:srgbClr val="00CC00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ED5515A-4ACB-4E80-B7EF-0C92784D39CB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www.kykymber.ru/photo/book/87_o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2160240" cy="27276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936103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           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Конспект занятия театрального кружка « МЕЧТА»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                 ТЕМА: « А.С.Пушкин – великий сказочник»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</a:b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://hrono.ru/img/lica/pushkin_tropin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124744"/>
            <a:ext cx="2857500" cy="4029075"/>
          </a:xfrm>
          <a:prstGeom prst="rect">
            <a:avLst/>
          </a:prstGeom>
          <a:noFill/>
        </p:spPr>
      </p:pic>
      <p:pic>
        <p:nvPicPr>
          <p:cNvPr id="11268" name="Picture 4" descr="http://www.dedkazarepku.spb.ru/ribkaaud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124744"/>
            <a:ext cx="1905000" cy="1924051"/>
          </a:xfrm>
          <a:prstGeom prst="rect">
            <a:avLst/>
          </a:prstGeom>
          <a:noFill/>
        </p:spPr>
      </p:pic>
      <p:pic>
        <p:nvPicPr>
          <p:cNvPr id="11272" name="Picture 8" descr="http://i073.radikal.ru/1006/31/5eea930be3b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052736"/>
            <a:ext cx="2152675" cy="2592288"/>
          </a:xfrm>
          <a:prstGeom prst="rect">
            <a:avLst/>
          </a:prstGeom>
          <a:noFill/>
        </p:spPr>
      </p:pic>
      <p:pic>
        <p:nvPicPr>
          <p:cNvPr id="11274" name="Picture 10" descr="http://www.knignik.info/uploads/posts/2009-11/1258923313_1232528933_10001241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4077072"/>
            <a:ext cx="1905000" cy="2466975"/>
          </a:xfrm>
          <a:prstGeom prst="rect">
            <a:avLst/>
          </a:prstGeom>
          <a:noFill/>
        </p:spPr>
      </p:pic>
      <p:pic>
        <p:nvPicPr>
          <p:cNvPr id="11276" name="Picture 12" descr="http://multfilmchik.ru/uploads/1252949142_skazka-o-zolotom-petushk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4581128"/>
            <a:ext cx="1440160" cy="1944216"/>
          </a:xfrm>
          <a:prstGeom prst="rect">
            <a:avLst/>
          </a:prstGeom>
          <a:noFill/>
        </p:spPr>
      </p:pic>
      <p:pic>
        <p:nvPicPr>
          <p:cNvPr id="11278" name="Picture 14" descr="http://www.blagovest-moskva.ru/upload/375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3789040"/>
            <a:ext cx="2736304" cy="2545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84887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Кто исполнял желания бедного старика? Из какой сказки эти персонажи?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790575"/>
            <a:ext cx="79438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551837"/>
            <a:ext cx="8496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 кем пришлось тягаться в силе и ловкости одному работнику? Как называется эта сказка?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otbaldi.com.ua/images/stories/pop_i_bal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80920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967335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- От чего заснула молодая царица? Кто принес ей яблоко?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planetaskazok.ru/images/stories/grimm/belosnejka_gnomy/bsj_gnom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6480720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244334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Кого подарил мудрец царю </a:t>
            </a: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Додону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xn--80aaevnc9bxb.xn--p1ai/uploads/posts/2011-02/1296899563_zolotoy_petush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780928"/>
            <a:ext cx="69664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      </a:t>
            </a:r>
            <a:r>
              <a:rPr lang="ru-RU" sz="6600" b="1" dirty="0" smtClean="0">
                <a:solidFill>
                  <a:srgbClr val="0033CC"/>
                </a:solidFill>
              </a:rPr>
              <a:t>МУЛЬТФИЛЬМ!</a:t>
            </a:r>
            <a:endParaRPr lang="ru-RU" sz="6600" b="1" dirty="0">
              <a:solidFill>
                <a:srgbClr val="0033CC"/>
              </a:solidFill>
            </a:endParaRP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4355976" y="48691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56.radikal.ru/i151/1009/cd/3a745595cf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1"/>
            <a:ext cx="8198743" cy="59046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6237312"/>
            <a:ext cx="773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Когда А.С.Пушкин был мальчиком, у него была няня – Арина Родионовна.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aly.ru/!_work/photo/Ryzhova/ryzhova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816424" cy="39604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99992" y="404664"/>
            <a:ext cx="466108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Именно она заменила  поэту мать , подарила</a:t>
            </a:r>
          </a:p>
          <a:p>
            <a:r>
              <a:rPr lang="ru-RU" dirty="0"/>
              <a:t>в</a:t>
            </a:r>
            <a:r>
              <a:rPr lang="ru-RU" dirty="0" smtClean="0"/>
              <a:t>се свое тепло и ласку , научила любить все </a:t>
            </a:r>
          </a:p>
          <a:p>
            <a:r>
              <a:rPr lang="ru-RU" dirty="0"/>
              <a:t>р</a:t>
            </a:r>
            <a:r>
              <a:rPr lang="ru-RU" dirty="0" smtClean="0"/>
              <a:t>усское , воспитала у молодого Пушкина </a:t>
            </a:r>
          </a:p>
          <a:p>
            <a:r>
              <a:rPr lang="ru-RU" dirty="0"/>
              <a:t>л</a:t>
            </a:r>
            <a:r>
              <a:rPr lang="ru-RU" dirty="0" smtClean="0"/>
              <a:t>юбовь к замечательному, богатому, </a:t>
            </a:r>
          </a:p>
          <a:p>
            <a:r>
              <a:rPr lang="ru-RU" dirty="0"/>
              <a:t>о</a:t>
            </a:r>
            <a:r>
              <a:rPr lang="ru-RU" dirty="0" smtClean="0"/>
              <a:t>бразному ,прекрасному русскому языку.</a:t>
            </a:r>
          </a:p>
          <a:p>
            <a:r>
              <a:rPr lang="ru-RU" dirty="0"/>
              <a:t>И</a:t>
            </a:r>
            <a:r>
              <a:rPr lang="ru-RU" dirty="0" smtClean="0"/>
              <a:t>менно она, </a:t>
            </a:r>
            <a:r>
              <a:rPr lang="ru-RU" dirty="0"/>
              <a:t>А</a:t>
            </a:r>
            <a:r>
              <a:rPr lang="ru-RU" dirty="0" smtClean="0"/>
              <a:t>рина Родионовна , рассказы-</a:t>
            </a:r>
          </a:p>
          <a:p>
            <a:r>
              <a:rPr lang="ru-RU" dirty="0"/>
              <a:t>в</a:t>
            </a:r>
            <a:r>
              <a:rPr lang="ru-RU" dirty="0" smtClean="0"/>
              <a:t>ала  </a:t>
            </a:r>
            <a:r>
              <a:rPr lang="ru-RU" dirty="0"/>
              <a:t>м</a:t>
            </a:r>
            <a:r>
              <a:rPr lang="ru-RU" dirty="0" smtClean="0"/>
              <a:t>аленькому Саше  старинные</a:t>
            </a:r>
          </a:p>
          <a:p>
            <a:r>
              <a:rPr lang="ru-RU" dirty="0" smtClean="0"/>
              <a:t> былины и сказки о  богатырях, выходящих </a:t>
            </a:r>
          </a:p>
          <a:p>
            <a:r>
              <a:rPr lang="ru-RU" dirty="0"/>
              <a:t>и</a:t>
            </a:r>
            <a:r>
              <a:rPr lang="ru-RU" dirty="0" smtClean="0"/>
              <a:t>з морской пучины…..</a:t>
            </a:r>
            <a:endParaRPr lang="ru-RU" dirty="0"/>
          </a:p>
        </p:txBody>
      </p:sp>
      <p:pic>
        <p:nvPicPr>
          <p:cNvPr id="27652" name="Picture 4" descr="http://mega-grad.ru/img/400x1000/_userfiles/catalogue/works/w4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5368" y="2996952"/>
            <a:ext cx="5688632" cy="3861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1.liveinternet.ru/images/attach/b/3/17/690/17690371_1202826541_spyaschaya_carev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848872" cy="52565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56612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… и о царевне , отравленной собственной мачехой и заснувшей 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594928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   на долгие года …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old-land.ru/kadr/zp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55446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6021288"/>
            <a:ext cx="742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 и о глупом царе , которого обманула и погубила </a:t>
            </a:r>
            <a:r>
              <a:rPr lang="ru-RU" dirty="0" err="1" smtClean="0"/>
              <a:t>Шамаханская</a:t>
            </a:r>
            <a:r>
              <a:rPr lang="ru-RU" dirty="0" smtClean="0"/>
              <a:t> царица…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003.radikal.ru/1003/e1/bc25397744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У лукоморья дуб зелёный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 поэмы "Руслан и Людмила"</a:t>
            </a:r>
            <a:r>
              <a:rPr lang="ru-RU" sz="2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- А.С. Пушкин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У лукоморья дуб зелёный;</a:t>
            </a:r>
            <a:br>
              <a:rPr lang="ru-RU" dirty="0" smtClean="0"/>
            </a:br>
            <a:r>
              <a:rPr lang="ru-RU" dirty="0" smtClean="0"/>
              <a:t>Златая цепь на дубе том:</a:t>
            </a:r>
            <a:br>
              <a:rPr lang="ru-RU" dirty="0" smtClean="0"/>
            </a:br>
            <a:r>
              <a:rPr lang="ru-RU" dirty="0" smtClean="0"/>
              <a:t>И днём и ночью кот учёный</a:t>
            </a:r>
            <a:br>
              <a:rPr lang="ru-RU" dirty="0" smtClean="0"/>
            </a:br>
            <a:r>
              <a:rPr lang="ru-RU" dirty="0" smtClean="0"/>
              <a:t>Всё ходит по цепи кругом;</a:t>
            </a:r>
            <a:br>
              <a:rPr lang="ru-RU" dirty="0" smtClean="0"/>
            </a:br>
            <a:r>
              <a:rPr lang="ru-RU" dirty="0" smtClean="0"/>
              <a:t>Идёт направо - песнь заводит,</a:t>
            </a:r>
            <a:br>
              <a:rPr lang="ru-RU" dirty="0" smtClean="0"/>
            </a:br>
            <a:r>
              <a:rPr lang="ru-RU" dirty="0" smtClean="0"/>
              <a:t>Налево - сказку говорит.</a:t>
            </a:r>
            <a:br>
              <a:rPr lang="ru-RU" dirty="0" smtClean="0"/>
            </a:br>
            <a:r>
              <a:rPr lang="ru-RU" dirty="0" smtClean="0"/>
              <a:t>Там чудеса: там леший бродит,</a:t>
            </a:r>
            <a:br>
              <a:rPr lang="ru-RU" dirty="0" smtClean="0"/>
            </a:br>
            <a:r>
              <a:rPr lang="ru-RU" dirty="0" smtClean="0"/>
              <a:t>Русалка на ветвях сидит;</a:t>
            </a:r>
            <a:br>
              <a:rPr lang="ru-RU" dirty="0" smtClean="0"/>
            </a:br>
            <a:r>
              <a:rPr lang="ru-RU" dirty="0" smtClean="0"/>
              <a:t>Там на неведомых дорожках</a:t>
            </a:r>
            <a:br>
              <a:rPr lang="ru-RU" dirty="0" smtClean="0"/>
            </a:br>
            <a:r>
              <a:rPr lang="ru-RU" dirty="0" smtClean="0"/>
              <a:t>Следы невиданных зверей;</a:t>
            </a:r>
            <a:br>
              <a:rPr lang="ru-RU" dirty="0" smtClean="0"/>
            </a:br>
            <a:r>
              <a:rPr lang="ru-RU" dirty="0" smtClean="0"/>
              <a:t>Избушка там на курьих ножках</a:t>
            </a:r>
            <a:br>
              <a:rPr lang="ru-RU" dirty="0" smtClean="0"/>
            </a:br>
            <a:r>
              <a:rPr lang="ru-RU" dirty="0" smtClean="0"/>
              <a:t>Стоит без окон, без дверей;</a:t>
            </a:r>
            <a:br>
              <a:rPr lang="ru-RU" dirty="0" smtClean="0"/>
            </a:br>
            <a:r>
              <a:rPr lang="ru-RU" dirty="0" smtClean="0"/>
              <a:t>Там лес и дол видений полны;</a:t>
            </a:r>
            <a:br>
              <a:rPr lang="ru-RU" dirty="0" smtClean="0"/>
            </a:br>
            <a:r>
              <a:rPr lang="ru-RU" dirty="0" smtClean="0"/>
              <a:t>Там о заре прихлынут волны</a:t>
            </a:r>
            <a:br>
              <a:rPr lang="ru-RU" dirty="0" smtClean="0"/>
            </a:br>
            <a:r>
              <a:rPr lang="ru-RU" dirty="0" smtClean="0"/>
              <a:t>На брег песчаный и пустой,</a:t>
            </a:r>
            <a:br>
              <a:rPr lang="ru-RU" dirty="0" smtClean="0"/>
            </a:br>
            <a:r>
              <a:rPr lang="ru-RU" dirty="0" smtClean="0"/>
              <a:t>И тридцать витязей прекрасных</a:t>
            </a:r>
            <a:br>
              <a:rPr lang="ru-RU" dirty="0" smtClean="0"/>
            </a:br>
            <a:r>
              <a:rPr lang="ru-RU" dirty="0" smtClean="0"/>
              <a:t>Чредой из вод выходят ясных,</a:t>
            </a:r>
            <a:br>
              <a:rPr lang="ru-RU" dirty="0" smtClean="0"/>
            </a:br>
            <a:r>
              <a:rPr lang="ru-RU" dirty="0" smtClean="0"/>
              <a:t>И с ними дядька их морской;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Там королевич мимоходом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Пленяет грозного царя;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Там в облаках перед народом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Через леса, через моря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Колдун несёт богатыря;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В темнице там царевна тужит,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А бурый волк ей верно служит;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Там ступа с Бабою Ягой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Идёт, бредёт сама собой,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Там царь Кощей над златом чахнет;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Там русский дух... там Русью пахнет!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И там я был, и мёд я пил;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У моря видел дуб зелёный;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Под ним сидел, и кот учёный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Свои мне сказки говорил.</a:t>
            </a:r>
            <a:br>
              <a:rPr lang="ru-RU" dirty="0" smtClean="0">
                <a:solidFill>
                  <a:prstClr val="black"/>
                </a:solidFill>
              </a:rPr>
            </a:br>
            <a:endParaRPr lang="ru-RU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964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 помощью какого предмета одна своенравная царица узнала, красива ли она? Как называется эта сказка?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days.ru/upload/images/b3a/92015be6491354aec5b3b9de555d2_1-Smowhite_fm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480720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9F9F9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112</TotalTime>
  <Words>187</Words>
  <Application>Microsoft Office PowerPoint</Application>
  <PresentationFormat>Экран (4:3)</PresentationFormat>
  <Paragraphs>27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            Конспект занятия театрального кружка « МЕЧТА»                  ТЕМА: « А.С.Пушкин – великий сказочник» </vt:lpstr>
      <vt:lpstr>Слайд 2</vt:lpstr>
      <vt:lpstr>Слайд 3</vt:lpstr>
      <vt:lpstr>Слайд 4</vt:lpstr>
      <vt:lpstr>Слайд 5</vt:lpstr>
      <vt:lpstr>Слайд 6</vt:lpstr>
      <vt:lpstr> У лукоморья дуб зелёный Из поэмы "Руслан и Людмила" - А.С. Пушкин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занятия театрального кружка « МЕЧТА»                          ТЕМА: « А.С.Пушкин – великий сказочник»</dc:title>
  <dc:creator>123</dc:creator>
  <cp:lastModifiedBy>123</cp:lastModifiedBy>
  <cp:revision>13</cp:revision>
  <dcterms:created xsi:type="dcterms:W3CDTF">2012-03-08T05:10:42Z</dcterms:created>
  <dcterms:modified xsi:type="dcterms:W3CDTF">2012-03-10T09:13:21Z</dcterms:modified>
</cp:coreProperties>
</file>