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59" r:id="rId5"/>
    <p:sldId id="260" r:id="rId6"/>
    <p:sldId id="264" r:id="rId7"/>
    <p:sldId id="258" r:id="rId8"/>
    <p:sldId id="265" r:id="rId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0000FF"/>
    <a:srgbClr val="660033"/>
    <a:srgbClr val="00FF00"/>
    <a:srgbClr val="422C16"/>
    <a:srgbClr val="0C788E"/>
    <a:srgbClr val="006666"/>
    <a:srgbClr val="0099CC"/>
    <a:srgbClr val="3366CC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3" autoAdjust="0"/>
    <p:restoredTop sz="94652" autoAdjust="0"/>
  </p:normalViewPr>
  <p:slideViewPr>
    <p:cSldViewPr>
      <p:cViewPr>
        <p:scale>
          <a:sx n="49" d="100"/>
          <a:sy n="49" d="100"/>
        </p:scale>
        <p:origin x="-1026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7DDD2-CD40-464E-BCB3-223DDAD687F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strips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7A4B3-F2FE-46B5-8EDC-CC55D147B95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B6DA0-3AE5-4C8A-B167-7F67B5E46D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B3C41-8252-4CE6-AE5D-13B6326D96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95704-1695-47AA-B80E-9AD234717AC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34D9B-80DB-4168-98AD-CF532CE9DD4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EBC5D-3868-449B-A89D-35D5F006D20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8A53E-7788-4B9E-A619-779A1A7F098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04EAE-C510-4E95-9824-ED2845C2686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BBF5D-FBBB-4877-AB97-E56DA4929B7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F94DD-FB7A-4E34-9B72-0CF1C8253FA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ABFDEE3-3E05-4A66-9B60-0A20B037DF6B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trips dir="ld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hyperlink" Target="../&#1055;&#1088;&#1086;&#1077;&#1082;&#1090;%20&#1044;&#1086;&#1073;&#1088;&#1099;&#1077;%20&#1083;&#1072;&#1076;&#1086;&#1096;&#1082;&#1080;/&#1052;&#1040;&#1058;&#1045;&#1056;&#1048;&#1040;&#1051;%20&#1044;&#1051;&#1071;%20&#1056;&#1045;&#1040;&#1051;&#1048;&#1047;&#1040;&#1062;&#1048;&#1048;%20&#1055;&#1056;&#1054;&#1045;&#1050;&#1058;&#1040;.docx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hyperlink" Target="../&#1055;&#1088;&#1086;&#1077;&#1082;&#1090;%20&#1044;&#1086;&#1073;&#1088;&#1099;&#1077;%20&#1083;&#1072;&#1076;&#1086;&#1096;&#1082;&#1080;/&#1053;&#1040;&#1059;&#1063;&#1053;&#1054;&#1045;%20&#1054;&#1041;&#1045;&#1057;&#1055;&#1045;&#1063;&#1045;&#1053;&#1048;&#1045;%20&#1055;&#1056;&#1054;&#1045;&#1050;&#1058;&#1040;.docx" TargetMode="External"/><Relationship Id="rId5" Type="http://schemas.openxmlformats.org/officeDocument/2006/relationships/hyperlink" Target="../&#1055;&#1088;&#1086;&#1077;&#1082;&#1090;%20&#1044;&#1086;&#1073;&#1088;&#1099;&#1077;%20&#1083;&#1072;&#1076;&#1086;&#1096;&#1082;&#1080;/&#1048;&#1053;&#1060;&#1054;&#1056;&#1052;&#1040;&#1062;&#1048;&#1054;&#1053;&#1053;&#1040;&#1071;%20&#1050;&#1040;&#1056;&#1058;&#1040;%20&#1055;&#1056;&#1054;&#1045;&#1050;&#1058;&#1040;.docx" TargetMode="Externa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&#1060;&#1086;&#1090;&#1086;&#1072;&#1083;&#1100;&#1073;&#1086;&#1084;%201.pptx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&#1060;&#1086;&#1090;&#1086;&#1072;&#1083;&#1100;&#1073;&#1086;&#1084;%202.potx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404664"/>
            <a:ext cx="8568952" cy="184665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ru-RU" sz="32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ТИП ПРОЕКТА: </a:t>
            </a:r>
            <a:r>
              <a:rPr lang="ru-RU" sz="32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Times New Roman" pitchFamily="18" charset="0"/>
              </a:rPr>
              <a:t>социально-личностный, общественно-полезный, практико-ориентированный, краткосрочный.</a:t>
            </a:r>
            <a:endParaRPr lang="ru-RU" sz="3200" b="1" dirty="0" smtClean="0">
              <a:ln w="11430">
                <a:solidFill>
                  <a:sysClr val="windowText" lastClr="000000"/>
                </a:solidFill>
              </a:ln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  <a:cs typeface="Arial" pitchFamily="34" charset="0"/>
            </a:endParaRP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9832" y="2204864"/>
            <a:ext cx="37444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Доброта нужна всем людям,</a:t>
            </a:r>
          </a:p>
          <a:p>
            <a:r>
              <a:rPr lang="ru-RU" b="1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Пусть побольше добрых будет.</a:t>
            </a:r>
          </a:p>
          <a:p>
            <a:r>
              <a:rPr lang="ru-RU" b="1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Говорят не зря при встрече</a:t>
            </a:r>
          </a:p>
          <a:p>
            <a:r>
              <a:rPr lang="ru-RU" b="1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«Добрый день» и «Добрый вечер».</a:t>
            </a:r>
          </a:p>
          <a:p>
            <a:r>
              <a:rPr lang="ru-RU" b="1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И не зря ведь есть у нас</a:t>
            </a:r>
          </a:p>
          <a:p>
            <a:r>
              <a:rPr lang="ru-RU" b="1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Пожеланье «В добрый час».</a:t>
            </a:r>
          </a:p>
          <a:p>
            <a:r>
              <a:rPr lang="ru-RU" b="1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Доброта – она от века</a:t>
            </a:r>
          </a:p>
          <a:p>
            <a:r>
              <a:rPr lang="ru-RU" b="1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Украшенье человека.</a:t>
            </a:r>
          </a:p>
          <a:p>
            <a:endParaRPr lang="ru-RU" dirty="0"/>
          </a:p>
        </p:txBody>
      </p:sp>
      <p:pic>
        <p:nvPicPr>
          <p:cNvPr id="1027" name="Picture 3" descr="F:\Людмила\2 РИСУНКИ\Новая папка\preview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>
            <a:off x="6660232" y="2420888"/>
            <a:ext cx="1699416" cy="2111896"/>
          </a:xfrm>
          <a:prstGeom prst="rect">
            <a:avLst/>
          </a:prstGeom>
          <a:noFill/>
        </p:spPr>
      </p:pic>
      <p:pic>
        <p:nvPicPr>
          <p:cNvPr id="1030" name="Picture 6" descr="F:\Людмила\2 РИСУНКИ\Новая папка\73926491_1c3f8f0bcef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916832"/>
            <a:ext cx="2857500" cy="2976563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568952" cy="283154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ru-RU" sz="40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ГИПОТЕЗА ПРОЕКТА:</a:t>
            </a:r>
          </a:p>
          <a:p>
            <a:pPr lvl="0" algn="ctr"/>
            <a:r>
              <a:rPr lang="ru-RU" sz="40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Если добрый ты – это хорошо?</a:t>
            </a:r>
          </a:p>
          <a:p>
            <a:pPr lvl="0" algn="ctr"/>
            <a:r>
              <a:rPr lang="ru-RU" sz="40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Или</a:t>
            </a:r>
          </a:p>
          <a:p>
            <a:pPr lvl="0" algn="ctr"/>
            <a:r>
              <a:rPr lang="ru-RU" sz="40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Где прячется доброта? 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9460" name="Picture 4" descr="F:\Людмила\2 РИСУНКИ\РАЗНОЕ 2\detia-70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140968"/>
            <a:ext cx="1362075" cy="1362075"/>
          </a:xfrm>
          <a:prstGeom prst="rect">
            <a:avLst/>
          </a:prstGeom>
          <a:noFill/>
        </p:spPr>
      </p:pic>
      <p:pic>
        <p:nvPicPr>
          <p:cNvPr id="19461" name="Picture 5" descr="F:\Людмила\2 РИСУНКИ\РАЗНОЕ 2\detia-754.gif"/>
          <p:cNvPicPr>
            <a:picLocks noChangeAspect="1" noChangeArrowheads="1" noCrop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5724128" y="3573016"/>
            <a:ext cx="1447800" cy="1266825"/>
          </a:xfrm>
          <a:prstGeom prst="rect">
            <a:avLst/>
          </a:prstGeom>
          <a:noFill/>
        </p:spPr>
      </p:pic>
      <p:pic>
        <p:nvPicPr>
          <p:cNvPr id="19462" name="Picture 6" descr="F:\Людмила\2 РИСУНКИ\РАЗНОЕ 2\detia-67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3789040"/>
            <a:ext cx="1285875" cy="1247775"/>
          </a:xfrm>
          <a:prstGeom prst="rect">
            <a:avLst/>
          </a:prstGeom>
          <a:noFill/>
        </p:spPr>
      </p:pic>
      <p:sp>
        <p:nvSpPr>
          <p:cNvPr id="8" name="Сердце 7"/>
          <p:cNvSpPr/>
          <p:nvPr/>
        </p:nvSpPr>
        <p:spPr>
          <a:xfrm>
            <a:off x="1475656" y="3284984"/>
            <a:ext cx="1728192" cy="1656184"/>
          </a:xfrm>
          <a:prstGeom prst="heart">
            <a:avLst/>
          </a:prstGeom>
          <a:solidFill>
            <a:srgbClr val="FF99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  <a:hlinkClick r:id="rId5" action="ppaction://hlinkfile"/>
              </a:rPr>
              <a:t>1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Сердце 8"/>
          <p:cNvSpPr/>
          <p:nvPr/>
        </p:nvSpPr>
        <p:spPr>
          <a:xfrm>
            <a:off x="4283968" y="2852936"/>
            <a:ext cx="1728192" cy="1656184"/>
          </a:xfrm>
          <a:prstGeom prst="heart">
            <a:avLst/>
          </a:prstGeom>
          <a:solidFill>
            <a:srgbClr val="FF99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  <a:hlinkClick r:id="rId6" action="ppaction://hlinkfile"/>
              </a:rPr>
              <a:t>2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Сердце 9"/>
          <p:cNvSpPr/>
          <p:nvPr/>
        </p:nvSpPr>
        <p:spPr>
          <a:xfrm>
            <a:off x="7236296" y="2996952"/>
            <a:ext cx="1728192" cy="1656184"/>
          </a:xfrm>
          <a:prstGeom prst="heart">
            <a:avLst/>
          </a:prstGeom>
          <a:solidFill>
            <a:srgbClr val="FF99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  <a:hlinkClick r:id="rId7" action="ppaction://hlinkfile"/>
              </a:rPr>
              <a:t>3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F:\Людмила\2 РИСУНКИ\ШАБЛОНЫ\шаблоны осенние\фоны осени 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9941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2204864"/>
            <a:ext cx="5205264" cy="244827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РАССКАЗ О ТОМ, КАК МЫ ИСКАЛИ ДОБРОТУ!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482" name="Picture 2" descr="F:\Людмила\2 РИСУНКИ\РАЗНОЕ\11414504_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2495153" cy="3362264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ая прямоугольная выноска 7"/>
          <p:cNvSpPr/>
          <p:nvPr/>
        </p:nvSpPr>
        <p:spPr>
          <a:xfrm>
            <a:off x="323528" y="3212976"/>
            <a:ext cx="3384376" cy="1584176"/>
          </a:xfrm>
          <a:prstGeom prst="wedgeRoundRectCallout">
            <a:avLst>
              <a:gd name="adj1" fmla="val 63453"/>
              <a:gd name="adj2" fmla="val 36388"/>
              <a:gd name="adj3" fmla="val 16667"/>
            </a:avLst>
          </a:prstGeom>
          <a:solidFill>
            <a:schemeClr val="bg1"/>
          </a:solidFill>
          <a:ln w="95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0" name="Picture 2" descr="F:\Людмила\2 РИСУНКИ\РАЗНОЕ 2\0_8ef89_ec102d8f_XL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F:\Людмила\2 РИСУНКИ\РАЗНОЕ 2\74044155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76672"/>
            <a:ext cx="4172161" cy="4383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F:\Людмила\2 РИСУНКИ\РАЗНОЕ 2\detia-71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4077072"/>
            <a:ext cx="1447800" cy="8763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51520" y="3356992"/>
            <a:ext cx="36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Bookman Old Style" pitchFamily="18" charset="0"/>
              </a:rPr>
              <a:t>Почти весь октябрь шел дождь. Нам было немного грустно, и мы задумались о доброте</a:t>
            </a:r>
            <a:r>
              <a:rPr lang="ru-RU" sz="2000" b="1" i="1" dirty="0" smtClean="0">
                <a:latin typeface="Bookman Old Style" pitchFamily="18" charset="0"/>
              </a:rPr>
              <a:t>…</a:t>
            </a:r>
            <a:endParaRPr lang="ru-RU" sz="2000" b="1" i="1" dirty="0">
              <a:latin typeface="Bookman Old Style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Людмила\ДОБРО\Фото\IMG_0476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395536" y="476672"/>
            <a:ext cx="1706563" cy="1863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ая выноска 3"/>
          <p:cNvSpPr/>
          <p:nvPr/>
        </p:nvSpPr>
        <p:spPr>
          <a:xfrm>
            <a:off x="2411760" y="476672"/>
            <a:ext cx="4320480" cy="1656184"/>
          </a:xfrm>
          <a:prstGeom prst="wedgeRectCallout">
            <a:avLst>
              <a:gd name="adj1" fmla="val -61560"/>
              <a:gd name="adj2" fmla="val 6105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483768" y="548680"/>
            <a:ext cx="41044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Дима:</a:t>
            </a:r>
            <a:r>
              <a:rPr lang="ru-RU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Добрый – это человек, который хороший; он гуляет, играет, ни с кем не дерется, никого не обижает, любит животных. У меня в семье все добрые, и я добрый.</a:t>
            </a:r>
            <a:endParaRPr lang="ru-RU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" name="Picture 1" descr="F:\Людмила\ДОБРО\Фото\IMG_0484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683568" y="2564904"/>
            <a:ext cx="1706563" cy="2016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ая выноска 6"/>
          <p:cNvSpPr/>
          <p:nvPr/>
        </p:nvSpPr>
        <p:spPr>
          <a:xfrm>
            <a:off x="2627784" y="2564904"/>
            <a:ext cx="2520280" cy="1656184"/>
          </a:xfrm>
          <a:prstGeom prst="wedgeRectCallout">
            <a:avLst>
              <a:gd name="adj1" fmla="val -61560"/>
              <a:gd name="adj2" fmla="val 6105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627784" y="2636912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Савелий:</a:t>
            </a:r>
            <a:r>
              <a:rPr lang="ru-RU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Самая добрая – это мама. Я ее люблю, помогаю ей дома мыть посуду!</a:t>
            </a:r>
            <a:endParaRPr lang="ru-RU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F:\Людмила\ДОБРО\Фото\IMG_0483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7020272" y="548680"/>
            <a:ext cx="1706563" cy="2143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ая выноска 9"/>
          <p:cNvSpPr/>
          <p:nvPr/>
        </p:nvSpPr>
        <p:spPr>
          <a:xfrm>
            <a:off x="5508104" y="2924944"/>
            <a:ext cx="3024336" cy="1656184"/>
          </a:xfrm>
          <a:prstGeom prst="wedgeRectCallout">
            <a:avLst>
              <a:gd name="adj1" fmla="val 32859"/>
              <a:gd name="adj2" fmla="val -98008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580112" y="2996952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Артем:</a:t>
            </a:r>
            <a:r>
              <a:rPr lang="ru-RU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У меня все в семье добрые, а еще у меня добрые друзья – Савелий, Дима, Илья….</a:t>
            </a:r>
            <a:endParaRPr lang="ru-RU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/>
      <p:bldP spid="10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:\Людмила\ДОБРО\Фото\IMG_0480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467544" y="548680"/>
            <a:ext cx="1706563" cy="20272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ая выноска 2"/>
          <p:cNvSpPr/>
          <p:nvPr/>
        </p:nvSpPr>
        <p:spPr>
          <a:xfrm>
            <a:off x="2411760" y="1052736"/>
            <a:ext cx="3888432" cy="1656184"/>
          </a:xfrm>
          <a:prstGeom prst="wedgeRectCallout">
            <a:avLst>
              <a:gd name="adj1" fmla="val -61560"/>
              <a:gd name="adj2" fmla="val 6105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483768" y="1124744"/>
            <a:ext cx="38164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Ангелина:</a:t>
            </a:r>
            <a:r>
              <a:rPr lang="ru-RU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Добрый – это веселый человек. От злого хочется уйти, а с добрым можно поиграть. Моя мама добрая, и я хочу пожелать ей всегда оставаться доброй и красивой!</a:t>
            </a:r>
            <a:endParaRPr lang="ru-RU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3" descr="F:\Людмила\ДОБРО\Фото\IMG_0486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6732240" y="620688"/>
            <a:ext cx="1706563" cy="20780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ая выноска 5"/>
          <p:cNvSpPr/>
          <p:nvPr/>
        </p:nvSpPr>
        <p:spPr>
          <a:xfrm>
            <a:off x="5436096" y="2780928"/>
            <a:ext cx="3024336" cy="1656184"/>
          </a:xfrm>
          <a:prstGeom prst="wedgeRectCallout">
            <a:avLst>
              <a:gd name="adj1" fmla="val 12127"/>
              <a:gd name="adj2" fmla="val -100374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580112" y="2852936"/>
            <a:ext cx="2808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Ира:</a:t>
            </a:r>
            <a:r>
              <a:rPr lang="ru-RU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Добрый человек не дерется, его любят. У меня все добрые, а маме своей пожелаю, чтобы она больше спала…</a:t>
            </a:r>
            <a:endParaRPr lang="ru-RU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4" descr="F:\Людмила\ДОБРО\Фото\IMG_0481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467544" y="2852936"/>
            <a:ext cx="1706563" cy="2073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ая выноска 8"/>
          <p:cNvSpPr/>
          <p:nvPr/>
        </p:nvSpPr>
        <p:spPr>
          <a:xfrm>
            <a:off x="2195736" y="3212976"/>
            <a:ext cx="3168352" cy="1368152"/>
          </a:xfrm>
          <a:prstGeom prst="wedgeRectCallout">
            <a:avLst>
              <a:gd name="adj1" fmla="val -61560"/>
              <a:gd name="adj2" fmla="val 6105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267744" y="3356992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Алина:</a:t>
            </a:r>
            <a:r>
              <a:rPr lang="ru-RU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Я добрая, потому что меня любят мама и папа. Я хочу пожелать им всегда быть здоровыми!</a:t>
            </a:r>
            <a:endParaRPr lang="ru-RU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9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6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/>
      <p:bldP spid="9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61048"/>
            <a:ext cx="9144000" cy="107721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А ПОТОМ ВЫГЛЯНУЛО СОЛНЦЕ И МЫ ПОШЛИ ИСКАТЬ ДОБРОТУ!(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hlinkClick r:id="rId2" action="ppaction://hlinkpres?slideindex=1&amp;slidetitle="/>
              </a:rPr>
              <a:t>1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)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pic>
        <p:nvPicPr>
          <p:cNvPr id="1027" name="Picture 3" descr="F:\Людмила\2 РИСУНКИ\РАЗНОЕ\a08b4f7396c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240" y="188640"/>
            <a:ext cx="2111896" cy="2111896"/>
          </a:xfrm>
          <a:prstGeom prst="rect">
            <a:avLst/>
          </a:prstGeom>
          <a:noFill/>
        </p:spPr>
      </p:pic>
      <p:pic>
        <p:nvPicPr>
          <p:cNvPr id="2049" name="Picture 1" descr="F:\Людмила\ДОБРО\Фото\IMG_0479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323528" y="620688"/>
            <a:ext cx="1706563" cy="20272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ая выноска 5"/>
          <p:cNvSpPr/>
          <p:nvPr/>
        </p:nvSpPr>
        <p:spPr>
          <a:xfrm>
            <a:off x="2411760" y="476672"/>
            <a:ext cx="4320480" cy="2376264"/>
          </a:xfrm>
          <a:prstGeom prst="wedgeRectCallout">
            <a:avLst>
              <a:gd name="adj1" fmla="val -65793"/>
              <a:gd name="adj2" fmla="val 3595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55776" y="548680"/>
            <a:ext cx="40324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Даша:</a:t>
            </a:r>
            <a:r>
              <a:rPr lang="ru-RU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Добрый человек – это хороший и вежливый человек. Я добрая, потому что счастливая. Если человек несчастен, то он злой. Если бы у меня не было сердца, я была бы злой. Несчастному человеку надо дать сердце, и он станет счастливым и добрым!</a:t>
            </a:r>
            <a:endParaRPr lang="ru-RU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Людмила\2 РИСУНКИ\Новая папка\2600dbd4.gif"/>
          <p:cNvPicPr>
            <a:picLocks noChangeAspect="1" noChangeArrowheads="1" noCrop="1"/>
          </p:cNvPicPr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5868144" y="1700808"/>
            <a:ext cx="2353331" cy="2370221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00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F:\Людмила\2 РИСУНКИ\ШАБЛОНЫ\шаблоны осенние\фоны осени 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99417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35696" y="1628800"/>
            <a:ext cx="58326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Century Gothic" pitchFamily="34" charset="0"/>
              </a:rPr>
              <a:t>НАМ ЗАХОТЕЛОСЬ СОХРАНИТЬ ВОСПОМИНАНИЕ ОБ ЭТОЙ ДОБРОЙ ПРОГУЛКЕ И ПОДЕЛИТЬСЯ ДОБРОТОЙ СО ВСЕМИ….</a:t>
            </a:r>
            <a:endParaRPr lang="ru-RU" sz="2800" b="1" dirty="0">
              <a:solidFill>
                <a:srgbClr val="0000FF"/>
              </a:solidFill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1840" y="5877272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000" b="1" cap="all" dirty="0" smtClean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Century Gothic" pitchFamily="34" charset="0"/>
              </a:rPr>
              <a:t>И РАБОТА ЗАКИПЕЛА</a:t>
            </a:r>
            <a:r>
              <a:rPr lang="ru-RU" sz="4000" b="1" cap="all" dirty="0" smtClean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Century Gothic" pitchFamily="34" charset="0"/>
                <a:hlinkClick r:id="rId3" action="ppaction://hlinkpres?slideindex=1&amp;slidetitle="/>
              </a:rPr>
              <a:t>…</a:t>
            </a:r>
            <a:endParaRPr lang="ru-RU" sz="4000" b="1" cap="all" dirty="0">
              <a:ln w="0"/>
              <a:solidFill>
                <a:srgbClr val="0000FF"/>
              </a:solidFill>
              <a:effectLst>
                <a:reflection blurRad="12700" stA="50000" endPos="50000" dist="5000" dir="5400000" sy="-100000" rotWithShape="0"/>
              </a:effectLst>
              <a:latin typeface="Century Gothic" pitchFamily="34" charset="0"/>
            </a:endParaRPr>
          </a:p>
        </p:txBody>
      </p:sp>
      <p:pic>
        <p:nvPicPr>
          <p:cNvPr id="22531" name="Picture 3" descr="F:\Людмила\2 РИСУНКИ\РАЗНОЕ 2\33 (2)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068960"/>
            <a:ext cx="3084190" cy="2884688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5071</TotalTime>
  <Words>343</Words>
  <Application>Microsoft Office PowerPoint</Application>
  <PresentationFormat>Экран (4:3)</PresentationFormat>
  <Paragraphs>30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Diseño predeterminado</vt:lpstr>
      <vt:lpstr>Презентация PowerPoint</vt:lpstr>
      <vt:lpstr>Презентация PowerPoint</vt:lpstr>
      <vt:lpstr>РАССКАЗ О ТОМ, КАК МЫ ИСКАЛИ ДОБРОТУ!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Надежда</cp:lastModifiedBy>
  <cp:revision>741</cp:revision>
  <dcterms:created xsi:type="dcterms:W3CDTF">2010-05-23T14:28:12Z</dcterms:created>
  <dcterms:modified xsi:type="dcterms:W3CDTF">2013-04-28T14:11:19Z</dcterms:modified>
</cp:coreProperties>
</file>