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5" r:id="rId6"/>
    <p:sldId id="267" r:id="rId7"/>
    <p:sldId id="266" r:id="rId8"/>
    <p:sldId id="260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F0EB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35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98082-2EDE-4684-B99E-6702F4EAB916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749F-53B8-420E-B37E-BEB55F0DA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9C7E-43C0-498A-AE54-E8829CBA6D45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2E64-B4F5-4BE2-802C-DD95E240D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F1680-B133-4588-8647-C220B58E94C9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4FFC-BE2A-4CBC-A9BB-7E060F07A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7D0AC-5ACC-47C0-8A74-700E2A37B6C0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69C7-6278-4E6B-9517-5D1A53BD8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3DA6F-9D83-4AC7-A92B-5AE9A63AA63D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5FBA-7299-4E45-8F98-38C2C8929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107ED-40DB-4294-8B2F-6B7BD47E53B0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0A70-51BA-46EE-BEC6-0099C96EB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6720-6E0A-4513-AD9D-922B956DD4E8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E491-027A-4B83-B0C1-29EB5B700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EBD9-0E28-47D4-B4FB-E81C0FC7CF90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B686B-1A19-4264-8B70-3CC4DF452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44EFB-455E-40C8-B6D8-254D402A4E26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04F98-A7F8-4DA4-BBFE-6E914CC90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2CC37-5CF1-46B5-B75D-6E9240D2D1A8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E5FE5-D9A2-4D92-B99B-9F3DA78A6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FED78-C0F9-4B5B-9FC8-A67E144CE198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A6562-7686-4A04-9C6D-F050FC259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97D978-BD87-4CEA-9DD2-8B144733D64D}" type="datetimeFigureOut">
              <a:rPr lang="ru-RU"/>
              <a:pPr>
                <a:defRPr/>
              </a:pPr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AB5ED2-FA20-4D56-B44E-9FE01E7A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i="1" dirty="0"/>
          </a:p>
        </p:txBody>
      </p:sp>
      <p:sp>
        <p:nvSpPr>
          <p:cNvPr id="2051" name="Заголовок 2"/>
          <p:cNvSpPr>
            <a:spLocks noGrp="1"/>
          </p:cNvSpPr>
          <p:nvPr>
            <p:ph type="title"/>
          </p:nvPr>
        </p:nvSpPr>
        <p:spPr>
          <a:xfrm>
            <a:off x="1979712" y="4941168"/>
            <a:ext cx="4464496" cy="1728192"/>
          </a:xfrm>
        </p:spPr>
        <p:txBody>
          <a:bodyPr/>
          <a:lstStyle/>
          <a:p>
            <a:r>
              <a:rPr lang="ru-RU" sz="4000" b="1" i="1" dirty="0" smtClean="0">
                <a:blipFill>
                  <a:blip r:embed="rId3"/>
                  <a:tile tx="0" ty="0" sx="100000" sy="100000" flip="none" algn="tl"/>
                </a:blipFill>
              </a:rPr>
              <a:t>Расскажи мне сказку</a:t>
            </a:r>
            <a:r>
              <a:rPr lang="ru-RU" sz="4000" b="1" i="1" smtClean="0">
                <a:blipFill>
                  <a:blip r:embed="rId3"/>
                  <a:tile tx="0" ty="0" sx="100000" sy="100000" flip="none" algn="tl"/>
                </a:blipFill>
              </a:rPr>
              <a:t>, мама…</a:t>
            </a:r>
            <a:r>
              <a:rPr lang="ru-RU" sz="4000" b="1" i="1" dirty="0" smtClean="0">
                <a:blipFill>
                  <a:blip r:embed="rId3"/>
                  <a:tile tx="0" ty="0" sx="100000" sy="100000" flip="none" algn="tl"/>
                </a:blipFill>
              </a:rPr>
              <a:t/>
            </a:r>
            <a:br>
              <a:rPr lang="ru-RU" sz="4000" b="1" i="1" dirty="0" smtClean="0">
                <a:blipFill>
                  <a:blip r:embed="rId3"/>
                  <a:tile tx="0" ty="0" sx="100000" sy="100000" flip="none" algn="tl"/>
                </a:blipFill>
              </a:rPr>
            </a:br>
            <a:endParaRPr lang="ru-RU" sz="4000" b="1" dirty="0" smtClean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5" y="260648"/>
            <a:ext cx="83529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>
                  <a:solidFill>
                    <a:srgbClr val="FFFF00"/>
                  </a:solidFill>
                </a:ln>
                <a:solidFill>
                  <a:schemeClr val="accent3"/>
                </a:solidFill>
              </a:rPr>
              <a:t>Что за прелесть эти сказки!</a:t>
            </a:r>
            <a:endParaRPr lang="ru-RU" sz="4800" b="1" dirty="0">
              <a:ln>
                <a:solidFill>
                  <a:srgbClr val="FFFF00"/>
                </a:solidFill>
              </a:ln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 smtClean="0"/>
          </a:p>
        </p:txBody>
      </p:sp>
      <p:pic>
        <p:nvPicPr>
          <p:cNvPr id="3076" name="Рисунок 3" descr="0232720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6"/>
          <p:cNvSpPr>
            <a:spLocks noGrp="1"/>
          </p:cNvSpPr>
          <p:nvPr>
            <p:ph type="title"/>
          </p:nvPr>
        </p:nvSpPr>
        <p:spPr>
          <a:xfrm>
            <a:off x="323528" y="1268760"/>
            <a:ext cx="4176464" cy="5400600"/>
          </a:xfrm>
        </p:spPr>
        <p:txBody>
          <a:bodyPr>
            <a:prstTxWarp prst="textStop">
              <a:avLst>
                <a:gd name="adj" fmla="val 16826"/>
              </a:avLst>
            </a:prstTxWarp>
          </a:bodyPr>
          <a:lstStyle/>
          <a:p>
            <a:r>
              <a:rPr lang="ru-RU" sz="5400" dirty="0" smtClean="0">
                <a:ln>
                  <a:solidFill>
                    <a:srgbClr val="0070C0"/>
                  </a:solidFill>
                </a:ln>
                <a:solidFill>
                  <a:srgbClr val="1CF0EB"/>
                </a:solidFill>
              </a:rPr>
              <a:t>Диалог </a:t>
            </a:r>
            <a:br>
              <a:rPr lang="ru-RU" sz="5400" dirty="0" smtClean="0">
                <a:ln>
                  <a:solidFill>
                    <a:srgbClr val="0070C0"/>
                  </a:solidFill>
                </a:ln>
                <a:solidFill>
                  <a:srgbClr val="1CF0EB"/>
                </a:solidFill>
              </a:rPr>
            </a:br>
            <a:r>
              <a:rPr lang="ru-RU" sz="5400" dirty="0" smtClean="0">
                <a:ln>
                  <a:solidFill>
                    <a:srgbClr val="0070C0"/>
                  </a:solidFill>
                </a:ln>
                <a:solidFill>
                  <a:srgbClr val="1CF0EB"/>
                </a:solidFill>
              </a:rPr>
              <a:t>Бабы Яги </a:t>
            </a:r>
            <a:br>
              <a:rPr lang="ru-RU" sz="5400" dirty="0" smtClean="0">
                <a:ln>
                  <a:solidFill>
                    <a:srgbClr val="0070C0"/>
                  </a:solidFill>
                </a:ln>
                <a:solidFill>
                  <a:srgbClr val="1CF0EB"/>
                </a:solidFill>
              </a:rPr>
            </a:br>
            <a:r>
              <a:rPr lang="ru-RU" sz="5400" dirty="0" smtClean="0">
                <a:ln>
                  <a:solidFill>
                    <a:srgbClr val="0070C0"/>
                  </a:solidFill>
                </a:ln>
                <a:solidFill>
                  <a:srgbClr val="1CF0EB"/>
                </a:solidFill>
              </a:rPr>
              <a:t>и</a:t>
            </a:r>
            <a:br>
              <a:rPr lang="ru-RU" sz="5400" dirty="0" smtClean="0">
                <a:ln>
                  <a:solidFill>
                    <a:srgbClr val="0070C0"/>
                  </a:solidFill>
                </a:ln>
                <a:solidFill>
                  <a:srgbClr val="1CF0EB"/>
                </a:solidFill>
              </a:rPr>
            </a:br>
            <a:r>
              <a:rPr lang="ru-RU" sz="5400" dirty="0" smtClean="0">
                <a:ln>
                  <a:solidFill>
                    <a:srgbClr val="0070C0"/>
                  </a:solidFill>
                </a:ln>
                <a:solidFill>
                  <a:srgbClr val="1CF0EB"/>
                </a:solidFill>
              </a:rPr>
              <a:t> Ивана</a:t>
            </a:r>
            <a:r>
              <a:rPr lang="ru-RU" sz="6000" b="1" cap="none" spc="0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000" b="1" cap="none" spc="0" dirty="0" smtClean="0">
                <a:ln w="190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6000" b="1" dirty="0" smtClean="0"/>
          </a:p>
        </p:txBody>
      </p:sp>
      <p:sp>
        <p:nvSpPr>
          <p:cNvPr id="16" name="Прямоугольник 15"/>
          <p:cNvSpPr/>
          <p:nvPr/>
        </p:nvSpPr>
        <p:spPr>
          <a:xfrm rot="20358104">
            <a:off x="261849" y="3265652"/>
            <a:ext cx="3528392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Администратор\Pictures\шаблоны презентаций\image7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24744"/>
            <a:ext cx="4104456" cy="55446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3" name="Рисунок 2" descr="8d51760389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4221088"/>
            <a:ext cx="2786082" cy="291703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3076" name="Рисунок 3" descr="02327202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6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143000"/>
          </a:xfrm>
        </p:spPr>
        <p:txBody>
          <a:bodyPr/>
          <a:lstStyle/>
          <a:p>
            <a:r>
              <a:rPr lang="ru-RU" sz="2800" dirty="0" smtClean="0"/>
              <a:t>— Избушка, избушка, стань по-старому, как мать поставила: к лесу задом, ко мне передом.</a:t>
            </a:r>
            <a:br>
              <a:rPr lang="ru-RU" sz="2800" dirty="0" smtClean="0"/>
            </a:br>
            <a:r>
              <a:rPr lang="ru-RU" sz="2800" dirty="0" smtClean="0"/>
              <a:t>Избушка повернулась к нему передом, к лесу задом. Иван-царевич взошёл в неё и видит — на печи, на девятом кирпичи, лежит Баба Яга, костяная нога, зубы — на полке, а нос в потолок врос.</a:t>
            </a:r>
            <a:br>
              <a:rPr lang="ru-RU" sz="2800" dirty="0" smtClean="0"/>
            </a:br>
            <a:r>
              <a:rPr lang="ru-RU" sz="2800" dirty="0" smtClean="0"/>
              <a:t>— Зачем, добрый молодец, ко мне пожаловал? — говорит ему Баба Яга. — Дело пытаешь или от дела </a:t>
            </a:r>
            <a:r>
              <a:rPr lang="ru-RU" sz="2800" dirty="0" err="1" smtClean="0"/>
              <a:t>лытаешь</a:t>
            </a:r>
            <a:r>
              <a:rPr lang="ru-RU" sz="2800" dirty="0" smtClean="0"/>
              <a:t>?</a:t>
            </a:r>
            <a:br>
              <a:rPr lang="ru-RU" sz="2800" dirty="0" smtClean="0"/>
            </a:br>
            <a:r>
              <a:rPr lang="ru-RU" sz="2800" dirty="0" smtClean="0"/>
              <a:t>Иван-царевич ей отвечает:</a:t>
            </a:r>
            <a:br>
              <a:rPr lang="ru-RU" sz="2800" dirty="0" smtClean="0"/>
            </a:br>
            <a:r>
              <a:rPr lang="ru-RU" sz="2800" dirty="0" smtClean="0"/>
              <a:t>— Ах ты, старая </a:t>
            </a:r>
            <a:r>
              <a:rPr lang="ru-RU" sz="2800" dirty="0" err="1" smtClean="0"/>
              <a:t>хрычовка</a:t>
            </a:r>
            <a:r>
              <a:rPr lang="ru-RU" sz="2800" dirty="0" smtClean="0"/>
              <a:t>, ты бы меня прежде напоила, накормила, в бане выпарила, тогда бы и спрашивала.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6" name="Рисунок 3" descr="0232720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6"/>
          <p:cNvSpPr>
            <a:spLocks noGrp="1"/>
          </p:cNvSpPr>
          <p:nvPr>
            <p:ph type="title"/>
          </p:nvPr>
        </p:nvSpPr>
        <p:spPr>
          <a:xfrm>
            <a:off x="0" y="3356992"/>
            <a:ext cx="9144000" cy="562074"/>
          </a:xfr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Диалог   </a:t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Морозко </a:t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 </a:t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Марфушечки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4800" b="1" dirty="0" smtClean="0"/>
          </a:p>
        </p:txBody>
      </p:sp>
      <p:pic>
        <p:nvPicPr>
          <p:cNvPr id="7" name="Picture 2" descr="C:\Users\Администратор\Pictures\шаблоны презентаций\0_53087_e51da437_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026540"/>
            <a:ext cx="4176464" cy="5570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3076" name="Рисунок 3" descr="0232720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6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pPr algn="l"/>
            <a:r>
              <a:rPr lang="ru-RU" sz="2800" dirty="0" smtClean="0"/>
              <a:t>- Тепло ли тебе девица? Тепло ли тебе красная?</a:t>
            </a:r>
            <a:br>
              <a:rPr lang="ru-RU" sz="2800" dirty="0" smtClean="0"/>
            </a:br>
            <a:r>
              <a:rPr lang="ru-RU" sz="2800" dirty="0" smtClean="0"/>
              <a:t>- Да ты что, старый, очумел что ли. Видишь, ноги замерзли.</a:t>
            </a:r>
            <a:br>
              <a:rPr lang="ru-RU" sz="2800" dirty="0" smtClean="0"/>
            </a:br>
            <a:r>
              <a:rPr lang="ru-RU" sz="2800" dirty="0" smtClean="0"/>
              <a:t>- Это что за чудо – </a:t>
            </a:r>
            <a:r>
              <a:rPr lang="ru-RU" sz="2800" dirty="0" err="1" smtClean="0"/>
              <a:t>юдо</a:t>
            </a:r>
            <a:r>
              <a:rPr lang="ru-RU" sz="2800" dirty="0" smtClean="0"/>
              <a:t>?</a:t>
            </a:r>
            <a:br>
              <a:rPr lang="ru-RU" sz="2800" dirty="0" smtClean="0"/>
            </a:br>
            <a:r>
              <a:rPr lang="ru-RU" sz="2800" dirty="0" smtClean="0"/>
              <a:t>Оббежал Морозко вокруг ели и снова спрашивает:</a:t>
            </a:r>
            <a:br>
              <a:rPr lang="ru-RU" sz="2800" dirty="0" smtClean="0"/>
            </a:br>
            <a:r>
              <a:rPr lang="ru-RU" sz="2800" dirty="0" smtClean="0"/>
              <a:t>- Тепло ли тебе девица, тепло ли тебе красная?</a:t>
            </a:r>
            <a:br>
              <a:rPr lang="ru-RU" sz="2800" dirty="0" smtClean="0"/>
            </a:br>
            <a:r>
              <a:rPr lang="ru-RU" sz="2800" dirty="0" smtClean="0"/>
              <a:t>- Подавай </a:t>
            </a:r>
            <a:r>
              <a:rPr lang="ru-RU" sz="2800" dirty="0" err="1" smtClean="0"/>
              <a:t>ка</a:t>
            </a:r>
            <a:r>
              <a:rPr lang="ru-RU" sz="2800" dirty="0" smtClean="0"/>
              <a:t> сюда мне жениха, да приданного, да побольше!</a:t>
            </a:r>
            <a:br>
              <a:rPr lang="ru-RU" sz="2800" dirty="0" smtClean="0"/>
            </a:br>
            <a:r>
              <a:rPr lang="ru-RU" sz="2800" dirty="0" err="1" smtClean="0"/>
              <a:t>Марфушка</a:t>
            </a:r>
            <a:r>
              <a:rPr lang="ru-RU" sz="2800" dirty="0" smtClean="0"/>
              <a:t> толкнула старика. </a:t>
            </a:r>
            <a:br>
              <a:rPr lang="ru-RU" sz="2800" dirty="0" smtClean="0"/>
            </a:br>
            <a:r>
              <a:rPr lang="ru-RU" sz="2800" dirty="0" smtClean="0"/>
              <a:t>Он упал, и от испуга сказать ничего не может.</a:t>
            </a:r>
            <a:br>
              <a:rPr lang="ru-RU" sz="2800" dirty="0" smtClean="0"/>
            </a:br>
            <a:r>
              <a:rPr lang="ru-RU" sz="2800" dirty="0" smtClean="0"/>
              <a:t>- То-то  же!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3076" name="Рисунок 3" descr="0232720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6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Диалог  принцессы и учителя</a:t>
            </a:r>
          </a:p>
        </p:txBody>
      </p:sp>
      <p:pic>
        <p:nvPicPr>
          <p:cNvPr id="3074" name="Picture 2" descr="C:\Users\Администратор\Pictures\шаблоны презентаций\image13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002538" y="3068960"/>
            <a:ext cx="4812369" cy="3528392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C:\Users\Администратор\Pictures\шаблоны презентаций\image16s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1844824"/>
            <a:ext cx="4578351" cy="3312368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3076" name="Рисунок 3" descr="0232720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6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1143000"/>
          </a:xfrm>
        </p:spPr>
        <p:txBody>
          <a:bodyPr/>
          <a:lstStyle/>
          <a:p>
            <a:pPr algn="l"/>
            <a:r>
              <a:rPr lang="ru-RU" sz="2400" dirty="0" smtClean="0"/>
              <a:t>Принцесса: </a:t>
            </a:r>
            <a:br>
              <a:rPr lang="ru-RU" sz="2400" dirty="0" smtClean="0"/>
            </a:br>
            <a:r>
              <a:rPr lang="ru-RU" sz="2400" dirty="0" smtClean="0"/>
              <a:t>- Какая метель за окном, завывает и метет. Хочу весны. Точно, пусть придет весна! </a:t>
            </a:r>
            <a:br>
              <a:rPr lang="ru-RU" sz="2400" dirty="0" smtClean="0"/>
            </a:br>
            <a:r>
              <a:rPr lang="ru-RU" sz="2400" dirty="0" smtClean="0"/>
              <a:t>Профессор: </a:t>
            </a:r>
            <a:br>
              <a:rPr lang="ru-RU" sz="2400" dirty="0" smtClean="0"/>
            </a:br>
            <a:r>
              <a:rPr lang="ru-RU" sz="2400" dirty="0" smtClean="0"/>
              <a:t>- Но, Ваше Величество, этого не может быть. Весна наступит, лишь, когда кончится зима. </a:t>
            </a:r>
            <a:br>
              <a:rPr lang="ru-RU" sz="2400" dirty="0" smtClean="0"/>
            </a:br>
            <a:r>
              <a:rPr lang="ru-RU" sz="2400" dirty="0" smtClean="0"/>
              <a:t>Принцесса: </a:t>
            </a:r>
            <a:br>
              <a:rPr lang="ru-RU" sz="2400" dirty="0" smtClean="0"/>
            </a:br>
            <a:r>
              <a:rPr lang="ru-RU" sz="2400" dirty="0" smtClean="0"/>
              <a:t>- Вот опять вы мне перечите. </a:t>
            </a:r>
            <a:br>
              <a:rPr lang="ru-RU" sz="2400" dirty="0" smtClean="0"/>
            </a:br>
            <a:r>
              <a:rPr lang="ru-RU" sz="2400" dirty="0" smtClean="0"/>
              <a:t>Прикажите зиме, пусть она уходит, а весна пусть наступить. Хочу, чтобы сугробы растаяли, а травка зеленела и росла. И птички пусть поют. </a:t>
            </a:r>
            <a:br>
              <a:rPr lang="ru-RU" sz="2400" dirty="0" smtClean="0"/>
            </a:br>
            <a:r>
              <a:rPr lang="ru-RU" sz="2400" dirty="0" smtClean="0"/>
              <a:t>Профессор: </a:t>
            </a:r>
            <a:br>
              <a:rPr lang="ru-RU" sz="2400" dirty="0" smtClean="0"/>
            </a:br>
            <a:r>
              <a:rPr lang="ru-RU" sz="2400" dirty="0" smtClean="0"/>
              <a:t>- Но, Ваше Величество, а как же праздники? Новый год, Рождество? </a:t>
            </a:r>
            <a:br>
              <a:rPr lang="ru-RU" sz="2400" dirty="0" smtClean="0"/>
            </a:b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3076" name="Рисунок 3" descr="0232720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6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143000"/>
          </a:xfrm>
        </p:spPr>
        <p:txBody>
          <a:bodyPr/>
          <a:lstStyle/>
          <a:p>
            <a:pPr algn="l"/>
            <a:r>
              <a:rPr lang="ru-RU" sz="2800" dirty="0" smtClean="0"/>
              <a:t>Принцесса: </a:t>
            </a:r>
            <a:br>
              <a:rPr lang="ru-RU" sz="2800" dirty="0" smtClean="0"/>
            </a:br>
            <a:r>
              <a:rPr lang="ru-RU" sz="2800" dirty="0" smtClean="0"/>
              <a:t>- Праздники отменить. Пока не доставят цветы мне в покои, никакого Нового года не будет! </a:t>
            </a:r>
            <a:br>
              <a:rPr lang="ru-RU" sz="2800" dirty="0" smtClean="0"/>
            </a:br>
            <a:r>
              <a:rPr lang="ru-RU" sz="2800" dirty="0" smtClean="0"/>
              <a:t>Профессор: </a:t>
            </a:r>
            <a:br>
              <a:rPr lang="ru-RU" sz="2800" dirty="0" smtClean="0"/>
            </a:br>
            <a:r>
              <a:rPr lang="ru-RU" sz="2800" dirty="0" smtClean="0"/>
              <a:t>- Но, первые цветы появятся только в апреле... </a:t>
            </a:r>
            <a:br>
              <a:rPr lang="ru-RU" sz="2800" dirty="0" smtClean="0"/>
            </a:br>
            <a:r>
              <a:rPr lang="ru-RU" sz="2800" dirty="0" smtClean="0"/>
              <a:t>Принцесса:                </a:t>
            </a:r>
            <a:br>
              <a:rPr lang="ru-RU" sz="2800" dirty="0" smtClean="0"/>
            </a:br>
            <a:r>
              <a:rPr lang="ru-RU" sz="2800" dirty="0" smtClean="0"/>
              <a:t>- Хочу чтобы сейчас наступил апрель и появились   подснежники! </a:t>
            </a:r>
            <a:br>
              <a:rPr lang="ru-RU" sz="2800" dirty="0" smtClean="0"/>
            </a:br>
            <a:r>
              <a:rPr lang="ru-RU" sz="2800" dirty="0" smtClean="0"/>
              <a:t>Профессор: </a:t>
            </a:r>
            <a:br>
              <a:rPr lang="ru-RU" sz="2800" dirty="0" smtClean="0"/>
            </a:br>
            <a:r>
              <a:rPr lang="ru-RU" sz="2800" dirty="0" smtClean="0"/>
              <a:t>- В середине зимы подснежников не бывает - это закон природы. А в конце декабря весны не будет. </a:t>
            </a:r>
            <a:br>
              <a:rPr lang="ru-RU" sz="2800" dirty="0" smtClean="0"/>
            </a:br>
            <a:r>
              <a:rPr lang="ru-RU" sz="2800" dirty="0" smtClean="0"/>
              <a:t>Принцесса: </a:t>
            </a:r>
            <a:br>
              <a:rPr lang="ru-RU" sz="2800" dirty="0" smtClean="0"/>
            </a:br>
            <a:r>
              <a:rPr lang="ru-RU" sz="2800" dirty="0" smtClean="0"/>
              <a:t> А, я сама издам новый закон природы!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pic>
        <p:nvPicPr>
          <p:cNvPr id="3076" name="Рисунок 3" descr="0232720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Заголовок 6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БРАВО!!!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2011363" cy="28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16178"/>
            <a:ext cx="3425825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у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358</TotalTime>
  <Words>56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унт</vt:lpstr>
      <vt:lpstr>Расскажи мне сказку, мама… </vt:lpstr>
      <vt:lpstr>Диалог  Бабы Яги  и  Ивана </vt:lpstr>
      <vt:lpstr>— Избушка, избушка, стань по-старому, как мать поставила: к лесу задом, ко мне передом. Избушка повернулась к нему передом, к лесу задом. Иван-царевич взошёл в неё и видит — на печи, на девятом кирпичи, лежит Баба Яга, костяная нога, зубы — на полке, а нос в потолок врос. — Зачем, добрый молодец, ко мне пожаловал? — говорит ему Баба Яга. — Дело пытаешь или от дела лытаешь? Иван-царевич ей отвечает: — Ах ты, старая хрычовка, ты бы меня прежде напоила, накормила, в бане выпарила, тогда бы и спрашивала.</vt:lpstr>
      <vt:lpstr>Диалог    Морозко   и   Марфушечки </vt:lpstr>
      <vt:lpstr>- Тепло ли тебе девица? Тепло ли тебе красная? - Да ты что, старый, очумел что ли. Видишь, ноги замерзли. - Это что за чудо – юдо? Оббежал Морозко вокруг ели и снова спрашивает: - Тепло ли тебе девица, тепло ли тебе красная? - Подавай ка сюда мне жениха, да приданного, да побольше! Марфушка толкнула старика.  Он упал, и от испуга сказать ничего не может. - То-то  же!</vt:lpstr>
      <vt:lpstr>Диалог  принцессы и учителя</vt:lpstr>
      <vt:lpstr>Принцесса:  - Какая метель за окном, завывает и метет. Хочу весны. Точно, пусть придет весна!  Профессор:  - Но, Ваше Величество, этого не может быть. Весна наступит, лишь, когда кончится зима.  Принцесса:  - Вот опять вы мне перечите.  Прикажите зиме, пусть она уходит, а весна пусть наступить. Хочу, чтобы сугробы растаяли, а травка зеленела и росла. И птички пусть поют.  Профессор:  - Но, Ваше Величество, а как же праздники? Новый год, Рождество?  </vt:lpstr>
      <vt:lpstr>Принцесса:  - Праздники отменить. Пока не доставят цветы мне в покои, никакого Нового года не будет!  Профессор:  - Но, первые цветы появятся только в апреле...  Принцесса:                 - Хочу чтобы сейчас наступил апрель и появились   подснежники!  Профессор:  - В середине зимы подснежников не бывает - это закон природы. А в конце декабря весны не будет.  Принцесса:   А, я сама издам новый закон природы!</vt:lpstr>
      <vt:lpstr>БРАВО!!!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user</cp:lastModifiedBy>
  <cp:revision>40</cp:revision>
  <dcterms:created xsi:type="dcterms:W3CDTF">2013-03-15T15:16:08Z</dcterms:created>
  <dcterms:modified xsi:type="dcterms:W3CDTF">2013-05-29T09:00:23Z</dcterms:modified>
</cp:coreProperties>
</file>