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90" r:id="rId6"/>
    <p:sldId id="280" r:id="rId7"/>
    <p:sldId id="293" r:id="rId8"/>
    <p:sldId id="283" r:id="rId9"/>
    <p:sldId id="284" r:id="rId10"/>
    <p:sldId id="260" r:id="rId11"/>
    <p:sldId id="295" r:id="rId12"/>
    <p:sldId id="285" r:id="rId13"/>
    <p:sldId id="286" r:id="rId14"/>
    <p:sldId id="282" r:id="rId15"/>
    <p:sldId id="292" r:id="rId16"/>
    <p:sldId id="296" r:id="rId17"/>
    <p:sldId id="268" r:id="rId18"/>
    <p:sldId id="262" r:id="rId19"/>
    <p:sldId id="264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7" autoAdjust="0"/>
    <p:restoredTop sz="94660"/>
  </p:normalViewPr>
  <p:slideViewPr>
    <p:cSldViewPr>
      <p:cViewPr varScale="1">
        <p:scale>
          <a:sx n="75" d="100"/>
          <a:sy n="75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alpha val="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CB09-80A8-454D-AAF0-305A048C8E6B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1B9E-FAF5-45FC-96FD-74A3CF52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85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86454"/>
            <a:ext cx="77724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Сеньор -Помидор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МДОУ\Desktop\DCIM\100SSCAM\SDC19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4572" y="3500438"/>
            <a:ext cx="4379428" cy="3357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МДОУ\Desktop\DCIM\100SSCAM\SDC19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214810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МДОУ\Desktop\DCIM\100SSCAM\SDC1907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5777" y="0"/>
            <a:ext cx="4358223" cy="3071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E:\DCIM\100SSCAM\SDC191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4190997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ДОУ\Desktop\Новая папка (2)\Новая папка\DSC00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91029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МДОУ\Desktop\DCIM\100SSCAM\SDC19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МДОУ\Desktop\DCIM\100SSCAM\SDC190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2"/>
            <a:ext cx="4214810" cy="350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МДОУ\Desktop\DCIM\100SSCAM\SDC190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2" y="3429000"/>
            <a:ext cx="4571998" cy="3428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100SSCAM\SDC18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3688542" cy="2881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МДОУ\Desktop\DCIM\100SSCAM\SDC191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67"/>
            <a:ext cx="3786214" cy="2793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МДОУ\Desktop\DCIM\100SSCAM\SDC191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571876"/>
            <a:ext cx="3780000" cy="2835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E:\DCIM\100SSCAM\SDC191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71876"/>
            <a:ext cx="4032000" cy="283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F:\100SSCAM\SDC189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291"/>
            <a:ext cx="4071933" cy="305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F:\100SSCAM\SDC189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286124"/>
            <a:ext cx="4190998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F:\100SSCAM\SDC189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214291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0SSCAM\SDC188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4389" y="0"/>
            <a:ext cx="4269611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E:\DCIM\100SSCAM\SDC19014.JPG"/>
          <p:cNvPicPr>
            <a:picLocks noChangeAspect="1" noChangeArrowheads="1"/>
          </p:cNvPicPr>
          <p:nvPr/>
        </p:nvPicPr>
        <p:blipFill>
          <a:blip r:embed="rId3" cstate="email"/>
          <a:srcRect l="7812" t="10416" r="10156" b="9375"/>
          <a:stretch>
            <a:fillRect/>
          </a:stretch>
        </p:blipFill>
        <p:spPr bwMode="auto">
          <a:xfrm>
            <a:off x="285720" y="3643314"/>
            <a:ext cx="8643998" cy="2991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E:\DCIM\100SSCAM\SDC190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4429124" cy="3321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5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85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286248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5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3" y="1"/>
            <a:ext cx="4643438" cy="3428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85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DC185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3643314"/>
            <a:ext cx="4643437" cy="3214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85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3"/>
            <a:ext cx="4290676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5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42852"/>
            <a:ext cx="4350884" cy="3443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85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5" y="3643314"/>
            <a:ext cx="3312663" cy="3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DC185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3643315"/>
            <a:ext cx="3000396" cy="3096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01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"/>
            <a:ext cx="4286280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Фото-0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0"/>
            <a:ext cx="4429156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Фото0068_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500438"/>
            <a:ext cx="4286280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5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4357687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DC185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0"/>
            <a:ext cx="4643438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5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00438"/>
            <a:ext cx="4357686" cy="3357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85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3533720"/>
            <a:ext cx="4643438" cy="3324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85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29124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5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67251" y="0"/>
            <a:ext cx="4476749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85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71876"/>
            <a:ext cx="4429124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SDC185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3571876"/>
            <a:ext cx="4500562" cy="3286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5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4429124" cy="3268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DC185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"/>
            <a:ext cx="4571999" cy="3286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5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3429000"/>
            <a:ext cx="4429124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857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2" y="3429001"/>
            <a:ext cx="4571998" cy="3428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0"/>
            <a:ext cx="4429126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DC187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96190" y="0"/>
            <a:ext cx="454780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7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3500438"/>
            <a:ext cx="4429123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875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482578"/>
            <a:ext cx="4572000" cy="3375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7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64204">
            <a:off x="0" y="0"/>
            <a:ext cx="4286248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DC188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93524">
            <a:off x="4786314" y="-1"/>
            <a:ext cx="4357686" cy="3268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8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3357562"/>
            <a:ext cx="4667251" cy="350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DC188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4297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315163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F:\100SSCAM\SDC189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429000"/>
            <a:ext cx="4572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88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344528"/>
            <a:ext cx="9144000" cy="720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201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41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3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33733">
            <a:off x="24122" y="335159"/>
            <a:ext cx="4357686" cy="3268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DC183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73537">
            <a:off x="4562373" y="413587"/>
            <a:ext cx="4572000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83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00232" y="3589735"/>
            <a:ext cx="4357686" cy="3268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100SSCAM\SDC18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381497" cy="3286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F:\100SSCAM\SDC18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6662">
            <a:off x="4405638" y="2800871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100SSCAM\SDC18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29000"/>
            <a:ext cx="421481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F:\100SSCAM\SDC18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500438"/>
            <a:ext cx="4429156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F:\100SSCAM\SDC189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0"/>
            <a:ext cx="4500562" cy="3375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F:\100SSCAM\SDC189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214810" cy="3321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Сеньор -Помидор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Мы- Овощеводы</dc:title>
  <dc:creator>Администратор</dc:creator>
  <cp:lastModifiedBy>Admin</cp:lastModifiedBy>
  <cp:revision>54</cp:revision>
  <dcterms:created xsi:type="dcterms:W3CDTF">2011-10-19T18:15:39Z</dcterms:created>
  <dcterms:modified xsi:type="dcterms:W3CDTF">2012-05-28T13:58:19Z</dcterms:modified>
</cp:coreProperties>
</file>