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099D-D941-4784-B153-208C6B31CFF4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2E98CA-A725-47AF-A878-FFBA109998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099D-D941-4784-B153-208C6B31CFF4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8CA-A725-47AF-A878-FFBA10999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099D-D941-4784-B153-208C6B31CFF4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8CA-A725-47AF-A878-FFBA10999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19099D-D941-4784-B153-208C6B31CFF4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2E98CA-A725-47AF-A878-FFBA1099986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099D-D941-4784-B153-208C6B31CFF4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8CA-A725-47AF-A878-FFBA109998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099D-D941-4784-B153-208C6B31CFF4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8CA-A725-47AF-A878-FFBA109998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8CA-A725-47AF-A878-FFBA109998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099D-D941-4784-B153-208C6B31CFF4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099D-D941-4784-B153-208C6B31CFF4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8CA-A725-47AF-A878-FFBA109998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099D-D941-4784-B153-208C6B31CFF4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98CA-A725-47AF-A878-FFBA10999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19099D-D941-4784-B153-208C6B31CFF4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2E98CA-A725-47AF-A878-FFBA109998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099D-D941-4784-B153-208C6B31CFF4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2E98CA-A725-47AF-A878-FFBA109998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19099D-D941-4784-B153-208C6B31CFF4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2E98CA-A725-47AF-A878-FFBA1099986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0" y="273050"/>
            <a:ext cx="4429156" cy="585311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6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</a:t>
            </a:r>
          </a:p>
          <a:p>
            <a:pPr algn="ctr">
              <a:buNone/>
            </a:pPr>
            <a:r>
              <a:rPr lang="ru-RU" sz="6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погладить ежика ?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5400" dirty="0"/>
          </a:p>
          <a:p>
            <a:pPr algn="ctr">
              <a:buNone/>
            </a:pPr>
            <a:endParaRPr lang="ru-RU" sz="5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757610" cy="46910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6172" cy="86993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Исследовательский проект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6006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6" y="1643051"/>
            <a:ext cx="385765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0750" y="1881187"/>
            <a:ext cx="4762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</a:rPr>
              <a:t>Благодарим за внимание!</a:t>
            </a:r>
            <a:endParaRPr lang="ru-RU" sz="5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Цель 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Педагогическая:</a:t>
            </a:r>
            <a:r>
              <a:rPr lang="ru-RU" sz="3600" dirty="0" smtClean="0">
                <a:solidFill>
                  <a:schemeClr val="bg1"/>
                </a:solidFill>
              </a:rPr>
              <a:t> Развитие у детей 3-4 лет познавательных способностей и интереса к окружающему миру.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Детская:</a:t>
            </a:r>
            <a:r>
              <a:rPr lang="ru-RU" sz="3600" dirty="0" smtClean="0">
                <a:solidFill>
                  <a:schemeClr val="bg1"/>
                </a:solidFill>
              </a:rPr>
              <a:t> Узнать, можно ли погладить ёжика и каким образом?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Паспорт проекта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572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chemeClr val="bg1"/>
                </a:solidFill>
              </a:rPr>
              <a:t>Задачи: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Расширить знания детей о ежах;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Помочь детям освоить разные способы поиска информации ;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Развивать у детей мыслительные и речевые способности. </a:t>
            </a:r>
          </a:p>
          <a:p>
            <a:pPr>
              <a:buNone/>
            </a:pPr>
            <a:r>
              <a:rPr lang="ru-RU" sz="2800" b="1" u="sng" dirty="0" smtClean="0">
                <a:solidFill>
                  <a:schemeClr val="bg1"/>
                </a:solidFill>
              </a:rPr>
              <a:t>Сроки реализации проекта</a:t>
            </a:r>
            <a:r>
              <a:rPr lang="ru-RU" sz="2800" u="sng" dirty="0" smtClean="0">
                <a:solidFill>
                  <a:schemeClr val="bg1"/>
                </a:solidFill>
              </a:rPr>
              <a:t>: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 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с 06 февраля по 21 февраля 2012 года.</a:t>
            </a:r>
          </a:p>
          <a:p>
            <a:pPr>
              <a:buNone/>
            </a:pPr>
            <a:r>
              <a:rPr lang="ru-RU" sz="2800" b="1" u="sng" dirty="0" smtClean="0">
                <a:solidFill>
                  <a:schemeClr val="bg1"/>
                </a:solidFill>
              </a:rPr>
              <a:t>Целевая группа:</a:t>
            </a:r>
            <a:r>
              <a:rPr lang="ru-RU" sz="2800" u="sng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 </a:t>
            </a:r>
            <a:r>
              <a:rPr lang="ru-RU" sz="2800" b="1" dirty="0" smtClean="0">
                <a:solidFill>
                  <a:schemeClr val="bg1"/>
                </a:solidFill>
              </a:rPr>
              <a:t>дети, родители, воспитатель 2 младшей группы.</a:t>
            </a:r>
          </a:p>
          <a:p>
            <a:pPr>
              <a:buNone/>
            </a:pPr>
            <a:r>
              <a:rPr lang="ru-RU" sz="2800" b="1" u="sng" dirty="0" smtClean="0">
                <a:solidFill>
                  <a:schemeClr val="bg1"/>
                </a:solidFill>
              </a:rPr>
              <a:t>Место реализации проекта</a:t>
            </a:r>
            <a:r>
              <a:rPr lang="ru-RU" sz="2800" u="sng" dirty="0" smtClean="0">
                <a:solidFill>
                  <a:schemeClr val="bg1"/>
                </a:solidFill>
              </a:rPr>
              <a:t>: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    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МБДОУ № 264, 2 младшая группа «Б».</a:t>
            </a:r>
          </a:p>
          <a:p>
            <a:pPr>
              <a:buNone/>
            </a:pPr>
            <a:r>
              <a:rPr lang="ru-RU" sz="2800" b="1" u="sng" dirty="0" smtClean="0">
                <a:solidFill>
                  <a:schemeClr val="bg1"/>
                </a:solidFill>
              </a:rPr>
              <a:t>Партнёры проекта</a:t>
            </a:r>
            <a:r>
              <a:rPr lang="ru-RU" sz="2800" u="sng" dirty="0" smtClean="0">
                <a:solidFill>
                  <a:schemeClr val="bg1"/>
                </a:solidFill>
              </a:rPr>
              <a:t>: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</a:t>
            </a:r>
            <a:r>
              <a:rPr lang="ru-RU" sz="2800" b="1" dirty="0" smtClean="0">
                <a:solidFill>
                  <a:schemeClr val="bg1"/>
                </a:solidFill>
              </a:rPr>
              <a:t>ПДО по экологии, музыкальный руководитель,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                                               ПДО по </a:t>
            </a:r>
            <a:r>
              <a:rPr lang="ru-RU" sz="2800" b="1" dirty="0" err="1" smtClean="0">
                <a:solidFill>
                  <a:schemeClr val="bg1"/>
                </a:solidFill>
              </a:rPr>
              <a:t>изодеятельности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0668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48" y="214290"/>
            <a:ext cx="4400552" cy="13097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Гипотеза исследования: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Ёжика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можно погладить, хоть он и колючий</a:t>
            </a:r>
            <a:endParaRPr lang="ru-RU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714348" y="1214422"/>
            <a:ext cx="3429024" cy="4500594"/>
          </a:xfrm>
        </p:spPr>
      </p:sp>
      <p:sp>
        <p:nvSpPr>
          <p:cNvPr id="2" name="Содержимое 1"/>
          <p:cNvSpPr>
            <a:spLocks noGrp="1"/>
          </p:cNvSpPr>
          <p:nvPr>
            <p:ph type="body" sz="half" idx="2"/>
          </p:nvPr>
        </p:nvSpPr>
        <p:spPr>
          <a:xfrm>
            <a:off x="4429124" y="1600200"/>
            <a:ext cx="4257676" cy="4972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Прогнозируемые результаты: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</a:rPr>
              <a:t>  Дошкольники </a:t>
            </a:r>
            <a:r>
              <a:rPr lang="ru-RU" sz="1800" b="1" dirty="0" smtClean="0">
                <a:solidFill>
                  <a:schemeClr val="bg1"/>
                </a:solidFill>
              </a:rPr>
              <a:t>приобретут опыт исследовательской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</a:rPr>
              <a:t>  Полученные </a:t>
            </a:r>
            <a:r>
              <a:rPr lang="ru-RU" sz="1800" b="1" dirty="0" smtClean="0">
                <a:solidFill>
                  <a:schemeClr val="bg1"/>
                </a:solidFill>
              </a:rPr>
              <a:t>из разных источников сведения, помогут детям пополнить свои знания о ежах;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</a:rPr>
              <a:t>  Выставка </a:t>
            </a:r>
            <a:r>
              <a:rPr lang="ru-RU" sz="1800" b="1" dirty="0" smtClean="0">
                <a:solidFill>
                  <a:schemeClr val="bg1"/>
                </a:solidFill>
              </a:rPr>
              <a:t>рисунков «Как помочь ёжику</a:t>
            </a:r>
            <a:r>
              <a:rPr lang="ru-RU" sz="1800" b="1" dirty="0" smtClean="0">
                <a:solidFill>
                  <a:schemeClr val="bg1"/>
                </a:solidFill>
              </a:rPr>
              <a:t>?»;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</a:rPr>
              <a:t> Выставка </a:t>
            </a:r>
            <a:r>
              <a:rPr lang="ru-RU" sz="1800" b="1" dirty="0" smtClean="0">
                <a:solidFill>
                  <a:schemeClr val="bg1"/>
                </a:solidFill>
              </a:rPr>
              <a:t>поделок «Лепим ёжика</a:t>
            </a:r>
            <a:r>
              <a:rPr lang="ru-RU" sz="1800" b="1" dirty="0" smtClean="0">
                <a:solidFill>
                  <a:schemeClr val="bg1"/>
                </a:solidFill>
              </a:rPr>
              <a:t>».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прпррп\232CANON\IMG_3249.JPG"/>
          <p:cNvPicPr>
            <a:picLocks noChangeAspect="1" noChangeArrowheads="1"/>
          </p:cNvPicPr>
          <p:nvPr/>
        </p:nvPicPr>
        <p:blipFill>
          <a:blip r:embed="rId2" cstate="print"/>
          <a:srcRect l="1730" t="3230" r="3460"/>
          <a:stretch>
            <a:fillRect/>
          </a:stretch>
        </p:blipFill>
        <p:spPr bwMode="auto">
          <a:xfrm rot="5400000">
            <a:off x="-38409" y="1538551"/>
            <a:ext cx="4525593" cy="3877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48101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chemeClr val="bg1"/>
                </a:solidFill>
              </a:rPr>
              <a:t>Подготовительный </a:t>
            </a:r>
            <a:r>
              <a:rPr lang="ru-RU" sz="3200" b="1" u="sng" dirty="0" smtClean="0">
                <a:solidFill>
                  <a:schemeClr val="bg1"/>
                </a:solidFill>
              </a:rPr>
              <a:t>этап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06.02.12 - 08.02.12</a:t>
            </a:r>
          </a:p>
          <a:p>
            <a:pPr algn="ctr">
              <a:buNone/>
            </a:pP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Ситуация общения с детьми: «Зачем ежу иголки?»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Выяснить </a:t>
            </a:r>
            <a:r>
              <a:rPr lang="ru-RU" sz="2800" b="1" dirty="0" smtClean="0">
                <a:solidFill>
                  <a:schemeClr val="bg1"/>
                </a:solidFill>
              </a:rPr>
              <a:t>начальное представление детей о ёжике и заинтересованность проблемой.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Создание проблемной ситуации: «Письмо от ёжика»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Поиск информации.</a:t>
            </a: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Этапы реализации проекта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42844" y="457200"/>
            <a:ext cx="4857784" cy="618651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Рассматривание иллюстраций о ёжике, чтение познавательной литературы;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Просмотр фильма ВВС «Страж сада», беседа с детьми о фильме;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Игры: «Разрезные картинки», «Угадай по описанию», «Загадки </a:t>
            </a:r>
            <a:r>
              <a:rPr lang="ru-RU" b="1" dirty="0" err="1" smtClean="0">
                <a:solidFill>
                  <a:schemeClr val="bg1"/>
                </a:solidFill>
              </a:rPr>
              <a:t>Загадалкина</a:t>
            </a:r>
            <a:r>
              <a:rPr lang="ru-RU" b="1" dirty="0" smtClean="0">
                <a:solidFill>
                  <a:schemeClr val="bg1"/>
                </a:solidFill>
              </a:rPr>
              <a:t>»;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Заучивание стихотворения «Что ж ты ёж такой колючий</a:t>
            </a:r>
            <a:r>
              <a:rPr lang="ru-RU" b="1" dirty="0" smtClean="0">
                <a:solidFill>
                  <a:schemeClr val="bg1"/>
                </a:solidFill>
              </a:rPr>
              <a:t>?»;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Показ детям кукольного театра </a:t>
            </a:r>
            <a:r>
              <a:rPr lang="ru-RU" b="1" dirty="0" smtClean="0">
                <a:solidFill>
                  <a:schemeClr val="bg1"/>
                </a:solidFill>
              </a:rPr>
              <a:t>«Пых»;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Беседа-рассуждение: «Как я могу помочь ёжику</a:t>
            </a:r>
            <a:r>
              <a:rPr lang="ru-RU" b="1" dirty="0" smtClean="0">
                <a:solidFill>
                  <a:schemeClr val="bg1"/>
                </a:solidFill>
              </a:rPr>
              <a:t>?»;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Музыкальная деятельность (прослушивание песен о ёжике, </a:t>
            </a:r>
            <a:r>
              <a:rPr lang="ru-RU" b="1" dirty="0" smtClean="0">
                <a:solidFill>
                  <a:schemeClr val="bg1"/>
                </a:solidFill>
              </a:rPr>
              <a:t>игры, </a:t>
            </a:r>
            <a:r>
              <a:rPr lang="ru-RU" b="1" dirty="0" smtClean="0">
                <a:solidFill>
                  <a:schemeClr val="bg1"/>
                </a:solidFill>
              </a:rPr>
              <a:t>имитирующие движения ёжика</a:t>
            </a:r>
            <a:r>
              <a:rPr lang="ru-RU" b="1" dirty="0" smtClean="0">
                <a:solidFill>
                  <a:schemeClr val="bg1"/>
                </a:solidFill>
              </a:rPr>
              <a:t>);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Продуктивная деятельность: «Лепим ёжика</a:t>
            </a:r>
            <a:r>
              <a:rPr lang="ru-RU" b="1" dirty="0" smtClean="0">
                <a:solidFill>
                  <a:schemeClr val="bg1"/>
                </a:solidFill>
              </a:rPr>
              <a:t>»;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Рисование на тему: «Как помочь ежу</a:t>
            </a:r>
            <a:r>
              <a:rPr lang="ru-RU" b="1" dirty="0" smtClean="0">
                <a:solidFill>
                  <a:schemeClr val="bg1"/>
                </a:solidFill>
              </a:rPr>
              <a:t>?»;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Чтение сказки </a:t>
            </a:r>
            <a:r>
              <a:rPr lang="ru-RU" b="1" dirty="0" err="1" smtClean="0">
                <a:solidFill>
                  <a:schemeClr val="bg1"/>
                </a:solidFill>
              </a:rPr>
              <a:t>М.Пляцковского</a:t>
            </a:r>
            <a:r>
              <a:rPr lang="ru-RU" b="1" dirty="0" smtClean="0">
                <a:solidFill>
                  <a:schemeClr val="bg1"/>
                </a:solidFill>
              </a:rPr>
              <a:t> «Ёжик, которого можно было погладить</a:t>
            </a:r>
            <a:r>
              <a:rPr lang="ru-RU" b="1" dirty="0" smtClean="0">
                <a:solidFill>
                  <a:schemeClr val="bg1"/>
                </a:solidFill>
              </a:rPr>
              <a:t>».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72132" y="1214422"/>
            <a:ext cx="3357586" cy="5429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0694" y="0"/>
            <a:ext cx="3500462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Практический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этап: (09.02.12-17.02.12)</a:t>
            </a:r>
            <a:endParaRPr lang="ru-RU" sz="2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D:\прпррп\233CANON\IMG_3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57298"/>
            <a:ext cx="1980000" cy="1485000"/>
          </a:xfrm>
          <a:prstGeom prst="rect">
            <a:avLst/>
          </a:prstGeom>
          <a:noFill/>
        </p:spPr>
      </p:pic>
      <p:pic>
        <p:nvPicPr>
          <p:cNvPr id="2052" name="Picture 4" descr="D:\прпррп\233CANON\IMG_3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4000" y="1357298"/>
            <a:ext cx="2017156" cy="1476000"/>
          </a:xfrm>
          <a:prstGeom prst="rect">
            <a:avLst/>
          </a:prstGeom>
          <a:noFill/>
        </p:spPr>
      </p:pic>
      <p:pic>
        <p:nvPicPr>
          <p:cNvPr id="2053" name="Picture 5" descr="D:\прпррп\231CANON\IMG_3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67394" y="3076482"/>
            <a:ext cx="2059096" cy="1764000"/>
          </a:xfrm>
          <a:prstGeom prst="rect">
            <a:avLst/>
          </a:prstGeom>
          <a:noFill/>
        </p:spPr>
      </p:pic>
      <p:pic>
        <p:nvPicPr>
          <p:cNvPr id="2054" name="Picture 6" descr="D:\IMG_34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072074"/>
            <a:ext cx="2208000" cy="1656000"/>
          </a:xfrm>
          <a:prstGeom prst="rect">
            <a:avLst/>
          </a:prstGeom>
          <a:noFill/>
        </p:spPr>
      </p:pic>
      <p:pic>
        <p:nvPicPr>
          <p:cNvPr id="2055" name="Picture 7" descr="D:\прпррп\232CANON\IMG_32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060793" y="3083347"/>
            <a:ext cx="2071702" cy="176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524000"/>
            <a:ext cx="4786346" cy="511971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Оформление выставки рисунков: «Как помочь ёжику?»;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Оформление выставки поделок: «Лепим ёжика»;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Оформление </a:t>
            </a:r>
            <a:r>
              <a:rPr lang="ru-RU" b="1" dirty="0" err="1" smtClean="0">
                <a:solidFill>
                  <a:schemeClr val="bg1"/>
                </a:solidFill>
              </a:rPr>
              <a:t>портфолио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проекта;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Создание презентации проекта;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Заключительный этап: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18.02.12-21.02.12)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D:\прпррп\232CANON\IMG_3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00108"/>
            <a:ext cx="2400000" cy="1800000"/>
          </a:xfrm>
          <a:prstGeom prst="rect">
            <a:avLst/>
          </a:prstGeom>
          <a:noFill/>
        </p:spPr>
      </p:pic>
      <p:pic>
        <p:nvPicPr>
          <p:cNvPr id="3075" name="Picture 3" descr="D:\прпррп\232CANON\IMG_3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857496"/>
            <a:ext cx="2400000" cy="1800000"/>
          </a:xfrm>
          <a:prstGeom prst="rect">
            <a:avLst/>
          </a:prstGeom>
          <a:noFill/>
        </p:spPr>
      </p:pic>
      <p:pic>
        <p:nvPicPr>
          <p:cNvPr id="3076" name="Picture 4" descr="D:\прпррп\232CANON\IMG_3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714884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Ёжика </a:t>
            </a:r>
            <a:r>
              <a:rPr lang="ru-RU" sz="3200" b="1" dirty="0" smtClean="0">
                <a:solidFill>
                  <a:schemeClr val="bg1"/>
                </a:solidFill>
              </a:rPr>
              <a:t>можно погладить различными способами: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причесать </a:t>
            </a:r>
            <a:r>
              <a:rPr lang="ru-RU" sz="3200" b="1" dirty="0" smtClean="0">
                <a:solidFill>
                  <a:schemeClr val="bg1"/>
                </a:solidFill>
              </a:rPr>
              <a:t>его расчёской,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накрыть </a:t>
            </a:r>
            <a:r>
              <a:rPr lang="ru-RU" sz="3200" b="1" dirty="0" smtClean="0">
                <a:solidFill>
                  <a:schemeClr val="bg1"/>
                </a:solidFill>
              </a:rPr>
              <a:t>его спинку подушкой или одеялом,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надеть </a:t>
            </a:r>
            <a:r>
              <a:rPr lang="ru-RU" sz="3200" b="1" dirty="0" smtClean="0">
                <a:solidFill>
                  <a:schemeClr val="bg1"/>
                </a:solidFill>
              </a:rPr>
              <a:t>шапочку на ёжика,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надеть </a:t>
            </a:r>
            <a:r>
              <a:rPr lang="ru-RU" sz="3200" b="1" dirty="0" smtClean="0">
                <a:solidFill>
                  <a:schemeClr val="bg1"/>
                </a:solidFill>
              </a:rPr>
              <a:t>варежку,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обваляться </a:t>
            </a:r>
            <a:r>
              <a:rPr lang="ru-RU" sz="3200" b="1" dirty="0" smtClean="0">
                <a:solidFill>
                  <a:schemeClr val="bg1"/>
                </a:solidFill>
              </a:rPr>
              <a:t>ёжику в листочках, грибах или яблоках.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ходе проведённого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исследования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мы выяснили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186238" cy="504827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Сказочные ёжики питаются грибочками и яблоками, а настоящие червяками, мышами, лягушками и жуками.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Ёжик умеет пыхтеть, поэтому одного из них назвали «Пых».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Мамы ежихи очень любят своих ежат и трепетно за ними ухаживают.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 ещё мы узнали: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600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43438" y="1785926"/>
            <a:ext cx="4225278" cy="29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</TotalTime>
  <Words>408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Исследовательский проект </vt:lpstr>
      <vt:lpstr>Паспорт проекта</vt:lpstr>
      <vt:lpstr>Слайд 3</vt:lpstr>
      <vt:lpstr>. Гипотеза исследования:  Ёжика можно погладить, хоть он и колючий</vt:lpstr>
      <vt:lpstr>   Этапы реализации проекта</vt:lpstr>
      <vt:lpstr> Практический этап: (09.02.12-17.02.12)</vt:lpstr>
      <vt:lpstr> Заключительный этап:  (18.02.12-21.02.12)</vt:lpstr>
      <vt:lpstr>В ходе проведённого  исследования мы выяснили</vt:lpstr>
      <vt:lpstr>А ещё мы узнали: </vt:lpstr>
      <vt:lpstr> Благодарим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</dc:title>
  <dc:creator>андрей</dc:creator>
  <cp:lastModifiedBy>андрей</cp:lastModifiedBy>
  <cp:revision>16</cp:revision>
  <dcterms:created xsi:type="dcterms:W3CDTF">2012-03-23T09:48:23Z</dcterms:created>
  <dcterms:modified xsi:type="dcterms:W3CDTF">2012-03-23T12:31:43Z</dcterms:modified>
</cp:coreProperties>
</file>