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58" r:id="rId12"/>
    <p:sldId id="265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633E3-12AA-4DB8-A7AA-7722DAAFF061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848AE-9BF4-40C2-9425-19E35F726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848AE-9BF4-40C2-9425-19E35F72672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6DFE-8C38-441F-927A-6887F9BC641F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33E5-AB68-403C-9AA7-768B12DB0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6DFE-8C38-441F-927A-6887F9BC641F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33E5-AB68-403C-9AA7-768B12DB0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6DFE-8C38-441F-927A-6887F9BC641F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33E5-AB68-403C-9AA7-768B12DB0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6DFE-8C38-441F-927A-6887F9BC641F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33E5-AB68-403C-9AA7-768B12DB0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6DFE-8C38-441F-927A-6887F9BC641F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33E5-AB68-403C-9AA7-768B12DB0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6DFE-8C38-441F-927A-6887F9BC641F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33E5-AB68-403C-9AA7-768B12DB0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6DFE-8C38-441F-927A-6887F9BC641F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33E5-AB68-403C-9AA7-768B12DB0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6DFE-8C38-441F-927A-6887F9BC641F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33E5-AB68-403C-9AA7-768B12DB0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6DFE-8C38-441F-927A-6887F9BC641F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33E5-AB68-403C-9AA7-768B12DB0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6DFE-8C38-441F-927A-6887F9BC641F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33E5-AB68-403C-9AA7-768B12DB0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6DFE-8C38-441F-927A-6887F9BC641F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33E5-AB68-403C-9AA7-768B12DB0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F6DFE-8C38-441F-927A-6887F9BC641F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033E5-AB68-403C-9AA7-768B12DB0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143116"/>
            <a:ext cx="7772400" cy="1470025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Трудовое воспитание</a:t>
            </a:r>
            <a:r>
              <a:rPr lang="en-US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семье</a:t>
            </a:r>
            <a:endParaRPr lang="ru-RU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1" descr="http://im4-tub.yandex.net/i?id=121711890-17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0"/>
            <a:ext cx="1784429" cy="1352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  <a:t>Чем активнее ребенок принимает участие в жизни семьи, чем больше дел он сумеет выполнить, тем раньше возникает его вера в себя, в свои возможности, и тем она прочнее.</a:t>
            </a:r>
            <a:endParaRPr lang="ru-RU" sz="4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Полезные советы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dirty="0" smtClean="0"/>
              <a:t>1. </a:t>
            </a:r>
            <a:r>
              <a:rPr lang="ru-RU" sz="2600" i="1" dirty="0" smtClean="0"/>
              <a:t>Будьте последовательны в своих требованиях.</a:t>
            </a:r>
          </a:p>
          <a:p>
            <a:pPr>
              <a:buNone/>
            </a:pPr>
            <a:r>
              <a:rPr lang="ru-RU" sz="2600" i="1" dirty="0" smtClean="0"/>
              <a:t>2. Учитывайте индивидуальные и возрастные особенности.</a:t>
            </a:r>
          </a:p>
          <a:p>
            <a:pPr>
              <a:buNone/>
            </a:pPr>
            <a:r>
              <a:rPr lang="ru-RU" sz="2600" i="1" dirty="0" smtClean="0"/>
              <a:t>3. Прежде чем поручить что-то, покажите образец правильного выполнения. Несколько раз выполните поручение вместе.</a:t>
            </a:r>
          </a:p>
          <a:p>
            <a:pPr>
              <a:buNone/>
            </a:pPr>
            <a:r>
              <a:rPr lang="ru-RU" sz="2600" i="1" dirty="0" smtClean="0"/>
              <a:t>4. Не забывайте об игровых моментах в трудовом воспитании.</a:t>
            </a:r>
          </a:p>
          <a:p>
            <a:pPr>
              <a:buNone/>
            </a:pPr>
            <a:r>
              <a:rPr lang="ru-RU" sz="2600" i="1" dirty="0" smtClean="0"/>
              <a:t>5. Тактично оценивайте результаты труда ребенка.</a:t>
            </a:r>
          </a:p>
          <a:p>
            <a:pPr>
              <a:buNone/>
            </a:pPr>
            <a:r>
              <a:rPr lang="ru-RU" sz="2600" i="1" dirty="0" smtClean="0"/>
              <a:t>6. Рассказывайте детям о своей работе и работе друзей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Решение собрания: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500174"/>
            <a:ext cx="7286676" cy="4554551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Определить детям постоянные трудовые поручения.</a:t>
            </a:r>
          </a:p>
          <a:p>
            <a:pPr marL="514350" indent="-514350">
              <a:buAutoNum type="arabicPeriod"/>
            </a:pPr>
            <a:r>
              <a:rPr lang="ru-RU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 скупиться на благодарность и похвалу, если ребенок хорошо выполнил порученное дело.</a:t>
            </a:r>
          </a:p>
          <a:p>
            <a:pPr marL="514350" indent="-514350">
              <a:buAutoNum type="arabicPeriod"/>
            </a:pPr>
            <a:r>
              <a:rPr lang="ru-RU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 платить детям деньги за выполнение повседневных дел.</a:t>
            </a:r>
          </a:p>
          <a:p>
            <a:pPr marL="514350" indent="-514350">
              <a:buAutoNum type="arabicPeriod"/>
            </a:pPr>
            <a:r>
              <a:rPr lang="ru-RU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Приучать детей к бережливости, учить ценить и свой, и чужой труд.</a:t>
            </a:r>
          </a:p>
          <a:p>
            <a:pPr marL="514350" indent="-514350">
              <a:buAutoNum type="arabicPeriod"/>
            </a:pPr>
            <a:r>
              <a:rPr lang="ru-RU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ru-RU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оспитывать уважение к  любому труду, необходимому людям.</a:t>
            </a:r>
          </a:p>
          <a:p>
            <a:pPr marL="514350" indent="-514350">
              <a:buAutoNum type="arabicPeriod"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14422"/>
            <a:ext cx="7429552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4400" b="1" dirty="0" smtClean="0">
                <a:solidFill>
                  <a:srgbClr val="0070C0"/>
                </a:solidFill>
                <a:latin typeface="Monotype Corsiva" pitchFamily="66" charset="0"/>
              </a:rPr>
              <a:t>«Лучшая форма наследства, которую мы оставляем детям и которую не могут заменить ни деньги, ни вещи, ни даже образование, - это трудолюбие».</a:t>
            </a:r>
          </a:p>
          <a:p>
            <a:pPr algn="ctr">
              <a:buNone/>
            </a:pPr>
            <a:endParaRPr lang="ru-RU" sz="44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r">
              <a:buNone/>
            </a:pPr>
            <a:r>
              <a:rPr lang="ru-RU" sz="4400" dirty="0" smtClean="0">
                <a:latin typeface="Monotype Corsiva" pitchFamily="66" charset="0"/>
              </a:rPr>
              <a:t>К.Д.Ушинский</a:t>
            </a:r>
            <a:endParaRPr lang="ru-RU" sz="4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071678"/>
            <a:ext cx="7715304" cy="264320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Monotype Corsiva" pitchFamily="66" charset="0"/>
              </a:rPr>
              <a:t>«Физический труд тесно связан с умственным воспитанием. Мастерство рук  –  материальное воплощение пытливого ума, смекалки, творческого воображения».</a:t>
            </a:r>
            <a:r>
              <a:rPr lang="ru-RU" sz="4000" b="1" dirty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/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>
                <a:latin typeface="Monotype Corsiva" pitchFamily="66" charset="0"/>
              </a:rPr>
              <a:t>                                      В.А. Сухомлинский</a:t>
            </a: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428736"/>
            <a:ext cx="6929486" cy="407196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Готовим к самостоятельной жизни.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Воспитываем привычку трудиться.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Воспитываем привычку заботиться о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близких.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Содействуем умственному развитию.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Приучаем к мысли, что любой труд – 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благороден.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Должен быть систематичным.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285728"/>
            <a:ext cx="4370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Бытовой труд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Вопрос: Помогаешь ли ты дома?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785926"/>
            <a:ext cx="3643338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u="sng" dirty="0" smtClean="0"/>
              <a:t>Ответы детей:</a:t>
            </a:r>
          </a:p>
          <a:p>
            <a:pPr algn="ctr"/>
            <a:r>
              <a:rPr lang="ru-RU" sz="2400" dirty="0" smtClean="0"/>
              <a:t>«ДА» – 20 чел.</a:t>
            </a:r>
          </a:p>
          <a:p>
            <a:pPr algn="ctr"/>
            <a:r>
              <a:rPr lang="ru-RU" sz="2400" dirty="0" smtClean="0"/>
              <a:t>«ИНОГДА» – 1 чел.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400" b="1" u="sng" dirty="0" smtClean="0"/>
              <a:t>Ответы родителей:</a:t>
            </a:r>
          </a:p>
          <a:p>
            <a:pPr algn="ctr"/>
            <a:r>
              <a:rPr lang="ru-RU" sz="2400" dirty="0" smtClean="0"/>
              <a:t>«ДА» – 14 чел.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7329510" cy="129697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Вопрос: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Какие у тебя постоянные трудовые поручения?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500174"/>
            <a:ext cx="6500858" cy="514353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000" b="1" u="sng" dirty="0" smtClean="0"/>
              <a:t>Ответы детей:</a:t>
            </a:r>
          </a:p>
          <a:p>
            <a:r>
              <a:rPr lang="ru-RU" sz="2000" dirty="0" smtClean="0"/>
              <a:t>Мыть посуду – 7 чел.</a:t>
            </a:r>
          </a:p>
          <a:p>
            <a:r>
              <a:rPr lang="ru-RU" sz="2000" dirty="0" smtClean="0"/>
              <a:t>Мыть пол – 6 чел.</a:t>
            </a:r>
          </a:p>
          <a:p>
            <a:r>
              <a:rPr lang="ru-RU" sz="2000" dirty="0" smtClean="0"/>
              <a:t>Убираться в комнате – 4 чел.</a:t>
            </a:r>
          </a:p>
          <a:p>
            <a:r>
              <a:rPr lang="ru-RU" sz="2000" dirty="0" smtClean="0"/>
              <a:t>Пылесосить – 2 чел.</a:t>
            </a:r>
          </a:p>
          <a:p>
            <a:r>
              <a:rPr lang="ru-RU" sz="2000" dirty="0" smtClean="0"/>
              <a:t>Ходить в магазин – 2 чел.</a:t>
            </a:r>
          </a:p>
          <a:p>
            <a:r>
              <a:rPr lang="ru-RU" sz="2000" dirty="0" smtClean="0"/>
              <a:t>Убирать игрушки – 2 чел.</a:t>
            </a:r>
          </a:p>
          <a:p>
            <a:r>
              <a:rPr lang="ru-RU" sz="2000" dirty="0" smtClean="0"/>
              <a:t>Никаких – 2 чел.</a:t>
            </a:r>
          </a:p>
          <a:p>
            <a:pPr>
              <a:buNone/>
            </a:pPr>
            <a:r>
              <a:rPr lang="ru-RU" sz="2000" i="1" dirty="0" smtClean="0"/>
              <a:t>А также:  гладить белье, выключать чайник, посидеть с сестрой, погреть папе еду, вымыть обувь,  заправить кровать, мыть ванну, постирать одежду, выкидывать мусор, собирать портфель и делать уроки…</a:t>
            </a:r>
          </a:p>
          <a:p>
            <a:pPr algn="ctr">
              <a:buNone/>
            </a:pPr>
            <a:r>
              <a:rPr lang="ru-RU" sz="2000" b="1" u="sng" dirty="0" smtClean="0"/>
              <a:t>Ответы родителей:</a:t>
            </a:r>
          </a:p>
          <a:p>
            <a:r>
              <a:rPr lang="ru-RU" sz="2000" dirty="0" smtClean="0"/>
              <a:t>Убирать игрушки , свои вещи – 6 чел.</a:t>
            </a:r>
          </a:p>
          <a:p>
            <a:r>
              <a:rPr lang="ru-RU" sz="2000" dirty="0" smtClean="0"/>
              <a:t>Мыть посуду – 5 чел.</a:t>
            </a:r>
          </a:p>
          <a:p>
            <a:r>
              <a:rPr lang="ru-RU" sz="2000" dirty="0" smtClean="0"/>
              <a:t>Убирать постель – 3 чел.</a:t>
            </a:r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Вопрос: </a:t>
            </a:r>
            <a:b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Охотно ли ты их выполняешь?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1643050"/>
            <a:ext cx="3786214" cy="50720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u="sng" dirty="0" smtClean="0"/>
              <a:t>Ответы детей:</a:t>
            </a:r>
          </a:p>
          <a:p>
            <a:r>
              <a:rPr lang="ru-RU" sz="2400" dirty="0" smtClean="0"/>
              <a:t>«Охотно» – 16 чел.</a:t>
            </a:r>
          </a:p>
          <a:p>
            <a:r>
              <a:rPr lang="ru-RU" sz="2400" dirty="0" smtClean="0"/>
              <a:t>«Неохотно» - 2 чел.</a:t>
            </a:r>
          </a:p>
          <a:p>
            <a:r>
              <a:rPr lang="ru-RU" sz="2400" dirty="0" smtClean="0"/>
              <a:t>«Не очень» – 1 чел.</a:t>
            </a:r>
          </a:p>
          <a:p>
            <a:r>
              <a:rPr lang="ru-RU" sz="2400" dirty="0" smtClean="0"/>
              <a:t>«Не все» – 1 чел.</a:t>
            </a:r>
          </a:p>
          <a:p>
            <a:r>
              <a:rPr lang="ru-RU" sz="2400" dirty="0" smtClean="0"/>
              <a:t>«Нет, но надо» – 1 чел.</a:t>
            </a:r>
          </a:p>
          <a:p>
            <a:pPr algn="ctr">
              <a:buNone/>
            </a:pPr>
            <a:r>
              <a:rPr lang="ru-RU" sz="2400" b="1" u="sng" dirty="0" smtClean="0"/>
              <a:t>Ответы родителей:</a:t>
            </a:r>
          </a:p>
          <a:p>
            <a:r>
              <a:rPr lang="ru-RU" sz="2400" dirty="0" smtClean="0"/>
              <a:t>«Охотно»  – 7 чел.</a:t>
            </a:r>
          </a:p>
          <a:p>
            <a:r>
              <a:rPr lang="ru-RU" sz="2400" dirty="0" smtClean="0"/>
              <a:t>«Не очень»  – 1</a:t>
            </a:r>
          </a:p>
          <a:p>
            <a:r>
              <a:rPr lang="ru-RU" sz="2400" dirty="0" smtClean="0"/>
              <a:t>«Не всегда» – 1 чел.</a:t>
            </a:r>
          </a:p>
          <a:p>
            <a:r>
              <a:rPr lang="ru-RU" sz="2400" dirty="0" smtClean="0"/>
              <a:t>«Нет»  – 1 чел.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b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Поощряют ли тебя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родители и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 ?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571612"/>
            <a:ext cx="4543428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600" b="1" u="sng" dirty="0" smtClean="0"/>
              <a:t>Ответы детей:</a:t>
            </a:r>
          </a:p>
          <a:p>
            <a:r>
              <a:rPr lang="ru-RU" sz="2400" dirty="0" smtClean="0"/>
              <a:t>Конфетой, киндером  – 5 чел.</a:t>
            </a:r>
          </a:p>
          <a:p>
            <a:r>
              <a:rPr lang="ru-RU" sz="2400" dirty="0" smtClean="0"/>
              <a:t>Телевизором – 2 чел.</a:t>
            </a:r>
          </a:p>
          <a:p>
            <a:r>
              <a:rPr lang="ru-RU" sz="2400" dirty="0" smtClean="0"/>
              <a:t>Подарками – 2 чел.</a:t>
            </a:r>
          </a:p>
          <a:p>
            <a:r>
              <a:rPr lang="ru-RU" sz="2400" dirty="0" smtClean="0"/>
              <a:t>Компьютером – 3 чел.</a:t>
            </a:r>
          </a:p>
          <a:p>
            <a:r>
              <a:rPr lang="ru-RU" sz="2400" dirty="0" smtClean="0"/>
              <a:t>Сухариками «3 корочки» - 1 чел.</a:t>
            </a:r>
          </a:p>
          <a:p>
            <a:r>
              <a:rPr lang="ru-RU" sz="2400" dirty="0" smtClean="0"/>
              <a:t>Не поощряют – 3 чел.</a:t>
            </a:r>
          </a:p>
          <a:p>
            <a:pPr algn="ctr">
              <a:buNone/>
            </a:pPr>
            <a:r>
              <a:rPr lang="ru-RU" sz="2400" b="1" u="sng" dirty="0" smtClean="0"/>
              <a:t>Ответы родителей:</a:t>
            </a:r>
          </a:p>
          <a:p>
            <a:r>
              <a:rPr lang="ru-RU" sz="2400" dirty="0" smtClean="0"/>
              <a:t>Добрым словом– 8 чел.</a:t>
            </a:r>
          </a:p>
          <a:p>
            <a:r>
              <a:rPr lang="ru-RU" sz="2400" dirty="0" smtClean="0"/>
              <a:t>Сладости – 1 чел.</a:t>
            </a:r>
          </a:p>
          <a:p>
            <a:r>
              <a:rPr lang="ru-RU" sz="2400" dirty="0" smtClean="0"/>
              <a:t>Подарки – 2 чел.</a:t>
            </a:r>
          </a:p>
          <a:p>
            <a:r>
              <a:rPr lang="ru-RU" sz="2400" dirty="0" smtClean="0"/>
              <a:t>Компьютером – 1 чел.</a:t>
            </a:r>
          </a:p>
          <a:p>
            <a:r>
              <a:rPr lang="ru-RU" sz="2400" dirty="0" smtClean="0"/>
              <a:t>Ничем – 1 чел.</a:t>
            </a:r>
          </a:p>
          <a:p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Вопрос: </a:t>
            </a:r>
            <a:b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Если ты не выполнил поручение…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428736"/>
            <a:ext cx="6000792" cy="521497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400" b="1" u="sng" dirty="0" smtClean="0"/>
              <a:t>Ответы детей:</a:t>
            </a:r>
          </a:p>
          <a:p>
            <a:r>
              <a:rPr lang="ru-RU" sz="2400" dirty="0" smtClean="0"/>
              <a:t>Никак не наказывают – 9 чел.</a:t>
            </a:r>
          </a:p>
          <a:p>
            <a:r>
              <a:rPr lang="ru-RU" sz="2400" dirty="0" smtClean="0"/>
              <a:t>Ругают – 3 чел.</a:t>
            </a:r>
          </a:p>
          <a:p>
            <a:r>
              <a:rPr lang="ru-RU" sz="2400" dirty="0" smtClean="0"/>
              <a:t>Не разрешают играть – 1 чел.</a:t>
            </a:r>
          </a:p>
          <a:p>
            <a:r>
              <a:rPr lang="ru-RU" sz="2400" dirty="0" smtClean="0"/>
              <a:t>Не дают смотреть телевизор – 1 чел.</a:t>
            </a:r>
          </a:p>
          <a:p>
            <a:r>
              <a:rPr lang="ru-RU" sz="2400" dirty="0" smtClean="0"/>
              <a:t>Не дают играть в компьютер -1 чел.</a:t>
            </a:r>
          </a:p>
          <a:p>
            <a:r>
              <a:rPr lang="ru-RU" sz="2400" dirty="0" smtClean="0"/>
              <a:t>Заставляют сделать – 1 чел.</a:t>
            </a:r>
          </a:p>
          <a:p>
            <a:r>
              <a:rPr lang="ru-RU" sz="2400" dirty="0" smtClean="0"/>
              <a:t>Прощают – 1 чел.</a:t>
            </a:r>
          </a:p>
          <a:p>
            <a:pPr algn="ctr">
              <a:buNone/>
            </a:pPr>
            <a:r>
              <a:rPr lang="ru-RU" sz="2400" b="1" u="sng" dirty="0" smtClean="0"/>
              <a:t>Ответы родителей:</a:t>
            </a:r>
          </a:p>
          <a:p>
            <a:r>
              <a:rPr lang="ru-RU" sz="2400" dirty="0" smtClean="0"/>
              <a:t>Не наказываем – 4 чел.</a:t>
            </a:r>
          </a:p>
          <a:p>
            <a:r>
              <a:rPr lang="ru-RU" sz="2400" dirty="0" smtClean="0"/>
              <a:t>Ругаем – 2 чел.</a:t>
            </a:r>
          </a:p>
          <a:p>
            <a:r>
              <a:rPr lang="ru-RU" sz="2400" dirty="0" smtClean="0"/>
              <a:t>Не разрешаем играть на компьютере – 2 чел.</a:t>
            </a:r>
          </a:p>
          <a:p>
            <a:r>
              <a:rPr lang="ru-RU" sz="2400" dirty="0" smtClean="0"/>
              <a:t>Лишаем развлечений – 2 чел.</a:t>
            </a:r>
          </a:p>
          <a:p>
            <a:r>
              <a:rPr lang="ru-RU" sz="2400" dirty="0" smtClean="0"/>
              <a:t>Наказываем -1 чел.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Вопрос: </a:t>
            </a:r>
            <a:b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Какие дела ты бы хотел по дому?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571612"/>
            <a:ext cx="6143668" cy="51435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400" b="1" u="sng" dirty="0" smtClean="0"/>
              <a:t>Ответы детей: </a:t>
            </a:r>
            <a:r>
              <a:rPr lang="ru-RU" sz="2400" b="1" dirty="0" smtClean="0"/>
              <a:t> </a:t>
            </a:r>
            <a:endParaRPr lang="ru-RU" sz="2400" b="1" u="sng" dirty="0" smtClean="0"/>
          </a:p>
          <a:p>
            <a:r>
              <a:rPr lang="ru-RU" sz="2400" dirty="0" smtClean="0"/>
              <a:t>Готовить – 4 чел.</a:t>
            </a:r>
          </a:p>
          <a:p>
            <a:r>
              <a:rPr lang="ru-RU" sz="2400" dirty="0" smtClean="0"/>
              <a:t>Мыть посуду – 3 чел.</a:t>
            </a:r>
          </a:p>
          <a:p>
            <a:r>
              <a:rPr lang="ru-RU" sz="2400" dirty="0" smtClean="0"/>
              <a:t>Пылесосить – 3 чел.</a:t>
            </a:r>
          </a:p>
          <a:p>
            <a:r>
              <a:rPr lang="ru-RU" sz="2400" dirty="0" smtClean="0"/>
              <a:t>Мыть полы – 2 чел.</a:t>
            </a:r>
          </a:p>
          <a:p>
            <a:pPr>
              <a:buNone/>
            </a:pPr>
            <a:r>
              <a:rPr lang="ru-RU" sz="2400" i="1" dirty="0" smtClean="0"/>
              <a:t>А также : клеить обои, поливать цветы, мыть окна и двери, любые, все самые лучшие, никакие…</a:t>
            </a:r>
          </a:p>
          <a:p>
            <a:pPr algn="ctr">
              <a:buNone/>
            </a:pPr>
            <a:r>
              <a:rPr lang="ru-RU" sz="2400" b="1" u="sng" dirty="0" smtClean="0"/>
              <a:t>Ответы родителей:</a:t>
            </a:r>
          </a:p>
          <a:p>
            <a:r>
              <a:rPr lang="ru-RU" sz="2400" dirty="0" smtClean="0"/>
              <a:t>Пылесосить – 3 чел.</a:t>
            </a:r>
          </a:p>
          <a:p>
            <a:r>
              <a:rPr lang="ru-RU" sz="2400" dirty="0" smtClean="0"/>
              <a:t>Готовить – 3 чел.</a:t>
            </a:r>
          </a:p>
          <a:p>
            <a:r>
              <a:rPr lang="ru-RU" sz="2400" dirty="0" smtClean="0"/>
              <a:t>Ходить в магазин – 2 чел.</a:t>
            </a:r>
          </a:p>
          <a:p>
            <a:pPr>
              <a:buNone/>
            </a:pPr>
            <a:r>
              <a:rPr lang="ru-RU" sz="2400" i="1" dirty="0" smtClean="0"/>
              <a:t>А также: стирать, мыть ванну, сервировать стол, поливать цветы, помогать на участке, мыть пол, никакие…</a:t>
            </a:r>
          </a:p>
          <a:p>
            <a:endParaRPr lang="ru-RU" sz="2400" i="1" dirty="0" smtClean="0"/>
          </a:p>
          <a:p>
            <a:endParaRPr lang="ru-RU" sz="2400" u="sng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723</Words>
  <Application>Microsoft Office PowerPoint</Application>
  <PresentationFormat>Экран (4:3)</PresentationFormat>
  <Paragraphs>137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Трудовое воспитание  в семье</vt:lpstr>
      <vt:lpstr>«Физический труд тесно связан с умственным воспитанием. Мастерство рук  –  материальное воплощение пытливого ума, смекалки, творческого воображения».                                         В.А. Сухомлинский</vt:lpstr>
      <vt:lpstr>Слайд 3</vt:lpstr>
      <vt:lpstr>Вопрос: Помогаешь ли ты дома?</vt:lpstr>
      <vt:lpstr>Вопрос:  Какие у тебя постоянные трудовые поручения?</vt:lpstr>
      <vt:lpstr>Вопрос:  Охотно ли ты их выполняешь?</vt:lpstr>
      <vt:lpstr>Вопрос:  Поощряют ли тебя родители и как ?</vt:lpstr>
      <vt:lpstr>Вопрос:  Если ты не выполнил поручение…</vt:lpstr>
      <vt:lpstr>Вопрос:  Какие дела ты бы хотел по дому?</vt:lpstr>
      <vt:lpstr>Вывод:</vt:lpstr>
      <vt:lpstr>Полезные советы</vt:lpstr>
      <vt:lpstr>Решение собрания: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Трудовое воспитание</dc:title>
  <dc:creator>Евгений</dc:creator>
  <cp:lastModifiedBy>2</cp:lastModifiedBy>
  <cp:revision>15</cp:revision>
  <dcterms:created xsi:type="dcterms:W3CDTF">2011-03-16T17:35:45Z</dcterms:created>
  <dcterms:modified xsi:type="dcterms:W3CDTF">2011-03-17T11:18:52Z</dcterms:modified>
</cp:coreProperties>
</file>