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5" r:id="rId4"/>
    <p:sldId id="261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7" r:id="rId15"/>
    <p:sldId id="275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ПАСХА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sz="2000" dirty="0" smtClean="0"/>
              <a:t>Презентация подготовлена воспитателем ГБОУ СОШ №619 Санкт- Петербурга Побединской Ириной Викторовной.</a:t>
            </a:r>
            <a:endParaRPr lang="ru-RU" dirty="0"/>
          </a:p>
        </p:txBody>
      </p:sp>
      <p:pic>
        <p:nvPicPr>
          <p:cNvPr id="4" name="Содержимое 3" descr="христос воскре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98300"/>
            <a:ext cx="6633050" cy="440246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Пасхальные яйца- </a:t>
            </a:r>
            <a:r>
              <a:rPr lang="ru-RU" dirty="0" err="1" smtClean="0"/>
              <a:t>писанки</a:t>
            </a:r>
            <a:endParaRPr lang="ru-RU" dirty="0"/>
          </a:p>
        </p:txBody>
      </p:sp>
      <p:pic>
        <p:nvPicPr>
          <p:cNvPr id="5" name="Содержимое 4" descr="цветные яйца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3874788" cy="4370062"/>
          </a:xfrm>
        </p:spPr>
      </p:pic>
      <p:pic>
        <p:nvPicPr>
          <p:cNvPr id="6" name="Содержимое 5" descr="цветные яйца-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43371" y="1643050"/>
            <a:ext cx="4548195" cy="272891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Пасхальные яйца- </a:t>
            </a:r>
            <a:r>
              <a:rPr lang="ru-RU" dirty="0" err="1" smtClean="0"/>
              <a:t>писанки</a:t>
            </a:r>
            <a:endParaRPr lang="ru-RU" dirty="0"/>
          </a:p>
        </p:txBody>
      </p:sp>
      <p:pic>
        <p:nvPicPr>
          <p:cNvPr id="5" name="Содержимое 4" descr="цветные яйца-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298" y="2643182"/>
            <a:ext cx="4686333" cy="2928958"/>
          </a:xfrm>
        </p:spPr>
      </p:pic>
      <p:pic>
        <p:nvPicPr>
          <p:cNvPr id="8" name="Содержимое 7" descr="цветные яйца-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61767" y="2428868"/>
            <a:ext cx="4800634" cy="300039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Ювелирные яйца</a:t>
            </a:r>
            <a:endParaRPr lang="ru-RU" dirty="0"/>
          </a:p>
        </p:txBody>
      </p:sp>
      <p:pic>
        <p:nvPicPr>
          <p:cNvPr id="5" name="Содержимое 4" descr="цветные яйца-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41848" y="1387151"/>
            <a:ext cx="3087210" cy="4327865"/>
          </a:xfrm>
        </p:spPr>
      </p:pic>
      <p:pic>
        <p:nvPicPr>
          <p:cNvPr id="6" name="Содержимое 5" descr="яйца из бисер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00475" y="1393001"/>
            <a:ext cx="4429177" cy="332188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Пасхальные яйца</a:t>
            </a:r>
            <a:endParaRPr lang="ru-RU" dirty="0"/>
          </a:p>
        </p:txBody>
      </p:sp>
      <p:pic>
        <p:nvPicPr>
          <p:cNvPr id="5" name="Содержимое 4" descr="яйц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7988" y="2100244"/>
            <a:ext cx="4609764" cy="3114706"/>
          </a:xfrm>
        </p:spPr>
      </p:pic>
      <p:pic>
        <p:nvPicPr>
          <p:cNvPr id="6" name="Содержимое 5" descr="яйцо из бисер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3" y="1265276"/>
            <a:ext cx="3500462" cy="444974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Пасхальные яйца</a:t>
            </a:r>
            <a:endParaRPr lang="ru-RU" dirty="0"/>
          </a:p>
        </p:txBody>
      </p:sp>
      <p:pic>
        <p:nvPicPr>
          <p:cNvPr id="5" name="Содержимое 4" descr="яйцо с цветам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785926"/>
            <a:ext cx="3175181" cy="4214842"/>
          </a:xfrm>
        </p:spPr>
      </p:pic>
      <p:pic>
        <p:nvPicPr>
          <p:cNvPr id="6" name="Содержимое 5" descr="цветные яйц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23632" y="1898630"/>
            <a:ext cx="4963210" cy="310200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Шоколадное яйцо</a:t>
            </a:r>
            <a:endParaRPr lang="ru-RU" dirty="0"/>
          </a:p>
        </p:txBody>
      </p:sp>
      <p:pic>
        <p:nvPicPr>
          <p:cNvPr id="4" name="Содержимое 3" descr="щоколадное яйц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193534"/>
            <a:ext cx="5429288" cy="411268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1600" dirty="0" smtClean="0"/>
              <a:t>В ночь Воскресения Христа происходит праздничное богослужение (Пасхальная Служба Божья). В красивых корзинах к церкви несут разные кушанья — куличи, сыр, творожные пасхи, яйца ( </a:t>
            </a:r>
            <a:r>
              <a:rPr lang="ru-RU" sz="1600" dirty="0" err="1" smtClean="0"/>
              <a:t>писанки</a:t>
            </a:r>
            <a:r>
              <a:rPr lang="ru-RU" sz="1600" dirty="0" smtClean="0"/>
              <a:t>, </a:t>
            </a:r>
            <a:r>
              <a:rPr lang="ru-RU" sz="1600" dirty="0" err="1" smtClean="0"/>
              <a:t>крашенки</a:t>
            </a:r>
            <a:r>
              <a:rPr lang="ru-RU" sz="1600" dirty="0" smtClean="0"/>
              <a:t>) ,  масло, которые символизируют благополучие, В корзину кладут соль — символ мудрости. Торжественная процессия с певчим и священником благословляет людей.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 descr="освещение кулич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9762" y="1785926"/>
            <a:ext cx="4476780" cy="3357586"/>
          </a:xfrm>
        </p:spPr>
      </p:pic>
      <p:pic>
        <p:nvPicPr>
          <p:cNvPr id="6" name="Содержимое 5" descr="крестный ход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61317" y="2143116"/>
            <a:ext cx="3857652" cy="257176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600" dirty="0" smtClean="0"/>
              <a:t>Вернувшись домой, люди— едят вкусную пищу после Великого поста. На пасхальный завтрак собираются самые близкие родственники. Хозяин подходит к гостям с пожеланиями и словами «Христос воскрес!», а потом целует каждого. Отвечать надо так: «Воистину воскрес!» 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 descr="Христос вознёсся на неб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3822" y="1857364"/>
            <a:ext cx="3986240" cy="3857652"/>
          </a:xfrm>
        </p:spPr>
      </p:pic>
      <p:pic>
        <p:nvPicPr>
          <p:cNvPr id="6" name="Содержимое 5" descr="семейные приготовления-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76828" y="2071679"/>
            <a:ext cx="4309972" cy="307183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Пасхальный стих «Говорит сестре зайчонок»</a:t>
            </a:r>
            <a:br>
              <a:rPr lang="ru-RU" dirty="0" smtClean="0"/>
            </a:br>
            <a:r>
              <a:rPr lang="ru-RU" i="1" dirty="0" smtClean="0"/>
              <a:t>Автор:</a:t>
            </a:r>
            <a:r>
              <a:rPr lang="ru-RU" dirty="0" smtClean="0"/>
              <a:t> Б. Хрущева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говорит сестре зайчоно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620" y="753504"/>
            <a:ext cx="5406286" cy="360419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dirty="0" smtClean="0"/>
              <a:t>Говорит сестре зайчонок: </a:t>
            </a:r>
            <a:br>
              <a:rPr lang="ru-RU" sz="1600" dirty="0" smtClean="0"/>
            </a:br>
            <a:r>
              <a:rPr lang="ru-RU" sz="1600" dirty="0" smtClean="0"/>
              <a:t>Посмотри: яичек разных </a:t>
            </a:r>
            <a:br>
              <a:rPr lang="ru-RU" sz="1600" dirty="0" smtClean="0"/>
            </a:br>
            <a:r>
              <a:rPr lang="ru-RU" sz="1600" dirty="0" smtClean="0"/>
              <a:t>Приготовил я немало, </a:t>
            </a:r>
            <a:br>
              <a:rPr lang="ru-RU" sz="1600" dirty="0" smtClean="0"/>
            </a:br>
            <a:r>
              <a:rPr lang="ru-RU" sz="1600" dirty="0" smtClean="0"/>
              <a:t>Золотых, цветных, алмазных. </a:t>
            </a:r>
            <a:br>
              <a:rPr lang="ru-RU" sz="1600" dirty="0" smtClean="0"/>
            </a:br>
            <a:r>
              <a:rPr lang="ru-RU" sz="1600" dirty="0" smtClean="0"/>
              <a:t>Подставляй скорей передник, </a:t>
            </a:r>
            <a:br>
              <a:rPr lang="ru-RU" sz="1600" dirty="0" smtClean="0"/>
            </a:br>
            <a:r>
              <a:rPr lang="ru-RU" sz="1600" dirty="0" smtClean="0"/>
              <a:t>Их снесешь ты милым детям. </a:t>
            </a:r>
            <a:br>
              <a:rPr lang="ru-RU" sz="1600" dirty="0" smtClean="0"/>
            </a:br>
            <a:r>
              <a:rPr lang="ru-RU" sz="1600" dirty="0" smtClean="0"/>
              <a:t>Всех прилежных, добрых крошек </a:t>
            </a:r>
            <a:br>
              <a:rPr lang="ru-RU" sz="1600" dirty="0" smtClean="0"/>
            </a:br>
            <a:r>
              <a:rPr lang="ru-RU" sz="1600" dirty="0" smtClean="0"/>
              <a:t>Мы с тобой сейчас наметим. </a:t>
            </a:r>
            <a:br>
              <a:rPr lang="ru-RU" sz="1600" dirty="0" smtClean="0"/>
            </a:br>
            <a:r>
              <a:rPr lang="ru-RU" sz="1600" dirty="0" smtClean="0"/>
              <a:t>В ночь святую под подушку </a:t>
            </a:r>
            <a:br>
              <a:rPr lang="ru-RU" sz="1600" dirty="0" smtClean="0"/>
            </a:br>
            <a:r>
              <a:rPr lang="ru-RU" sz="1600" dirty="0" smtClean="0"/>
              <a:t>(Не зевай, смотри, сестричка) </a:t>
            </a:r>
            <a:br>
              <a:rPr lang="ru-RU" sz="1600" dirty="0" smtClean="0"/>
            </a:br>
            <a:r>
              <a:rPr lang="ru-RU" sz="1600" dirty="0" smtClean="0"/>
              <a:t>Тихо каждому положишь </a:t>
            </a:r>
            <a:br>
              <a:rPr lang="ru-RU" sz="1600" dirty="0" smtClean="0"/>
            </a:br>
            <a:r>
              <a:rPr lang="ru-RU" sz="1600" dirty="0" smtClean="0"/>
              <a:t>Ты чудесное яичко.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Существует поверье, что послушным и милым детям подарки в пасху разносит Пасхальный кролик.</a:t>
            </a:r>
            <a:endParaRPr lang="ru-RU" sz="2800" dirty="0"/>
          </a:p>
        </p:txBody>
      </p:sp>
      <p:pic>
        <p:nvPicPr>
          <p:cNvPr id="4" name="Содержимое 3" descr="пасхальный крол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002" y="1346470"/>
            <a:ext cx="3166135" cy="479717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286256"/>
            <a:ext cx="5421332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семейные приготовления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333" r="3333"/>
          <a:stretch>
            <a:fillRect/>
          </a:stretch>
        </p:blipFill>
        <p:spPr>
          <a:xfrm>
            <a:off x="1792288" y="612776"/>
            <a:ext cx="5065728" cy="379929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4572008"/>
            <a:ext cx="5492770" cy="1600192"/>
          </a:xfrm>
        </p:spPr>
        <p:txBody>
          <a:bodyPr>
            <a:normAutofit/>
          </a:bodyPr>
          <a:lstStyle/>
          <a:p>
            <a:r>
              <a:rPr lang="ru-RU" i="1" dirty="0" smtClean="0"/>
              <a:t>Алёнка и Саша сегодня очень заняты. Мама разрешила им разрисовать </a:t>
            </a:r>
            <a:r>
              <a:rPr lang="ru-RU" i="1" dirty="0" err="1" smtClean="0"/>
              <a:t>писанки</a:t>
            </a:r>
            <a:r>
              <a:rPr lang="ru-RU" i="1" dirty="0" smtClean="0"/>
              <a:t> к Пасхе. Ловко работают дети. Будут на яйцах и солнышко, и деревья, и волны! А мама с бабушкой на кухне пасхальные куличи пекут. Бабушка пообещала, что, пока тесто будет выстаиваться, она расскажет историю этого праздника.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ПАСХАЛЬНЫЙ БЛАГОВЕСТ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Автор:</a:t>
            </a:r>
            <a:r>
              <a:rPr lang="ru-RU" dirty="0" smtClean="0"/>
              <a:t> С. Есенин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крест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2732" y="1214422"/>
            <a:ext cx="5772190" cy="428628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700" dirty="0" smtClean="0"/>
              <a:t>Колокол дремавший</a:t>
            </a:r>
            <a:br>
              <a:rPr lang="ru-RU" sz="1700" dirty="0" smtClean="0"/>
            </a:br>
            <a:r>
              <a:rPr lang="ru-RU" sz="1700" dirty="0" smtClean="0"/>
              <a:t>Разбудил поля,</a:t>
            </a:r>
            <a:br>
              <a:rPr lang="ru-RU" sz="1700" dirty="0" smtClean="0"/>
            </a:br>
            <a:r>
              <a:rPr lang="ru-RU" sz="1700" dirty="0" smtClean="0"/>
              <a:t>Улыбнулась солнцу</a:t>
            </a:r>
            <a:br>
              <a:rPr lang="ru-RU" sz="1700" dirty="0" smtClean="0"/>
            </a:br>
            <a:r>
              <a:rPr lang="ru-RU" sz="1700" dirty="0" smtClean="0"/>
              <a:t>Сонная земля.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Понеслись удары</a:t>
            </a:r>
            <a:br>
              <a:rPr lang="ru-RU" sz="1700" dirty="0" smtClean="0"/>
            </a:br>
            <a:r>
              <a:rPr lang="ru-RU" sz="1700" dirty="0" smtClean="0"/>
              <a:t>К синим небесам,</a:t>
            </a:r>
            <a:br>
              <a:rPr lang="ru-RU" sz="1700" dirty="0" smtClean="0"/>
            </a:br>
            <a:r>
              <a:rPr lang="ru-RU" sz="1700" dirty="0" smtClean="0"/>
              <a:t>Звонко раздается</a:t>
            </a:r>
            <a:br>
              <a:rPr lang="ru-RU" sz="1700" dirty="0" smtClean="0"/>
            </a:br>
            <a:r>
              <a:rPr lang="ru-RU" sz="1700" dirty="0" smtClean="0"/>
              <a:t>Голос по лесам.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Скрылась за рекою </a:t>
            </a:r>
            <a:br>
              <a:rPr lang="ru-RU" sz="1700" dirty="0" smtClean="0"/>
            </a:br>
            <a:r>
              <a:rPr lang="ru-RU" sz="1700" dirty="0" smtClean="0"/>
              <a:t>Белая луна,</a:t>
            </a:r>
            <a:br>
              <a:rPr lang="ru-RU" sz="1700" dirty="0" smtClean="0"/>
            </a:br>
            <a:r>
              <a:rPr lang="ru-RU" sz="1700" dirty="0" smtClean="0"/>
              <a:t>Звонко побежала</a:t>
            </a:r>
            <a:br>
              <a:rPr lang="ru-RU" sz="1700" dirty="0" smtClean="0"/>
            </a:br>
            <a:r>
              <a:rPr lang="ru-RU" sz="1700" dirty="0" smtClean="0"/>
              <a:t>Резвая волна.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Тихая долина</a:t>
            </a:r>
            <a:br>
              <a:rPr lang="ru-RU" sz="1700" dirty="0" smtClean="0"/>
            </a:br>
            <a:r>
              <a:rPr lang="ru-RU" sz="1700" dirty="0" smtClean="0"/>
              <a:t>Отгоняет сон,</a:t>
            </a:r>
            <a:br>
              <a:rPr lang="ru-RU" sz="1700" dirty="0" smtClean="0"/>
            </a:br>
            <a:r>
              <a:rPr lang="ru-RU" sz="1700" dirty="0" smtClean="0"/>
              <a:t>Где-то за дорогой</a:t>
            </a:r>
            <a:br>
              <a:rPr lang="ru-RU" sz="1700" dirty="0" smtClean="0"/>
            </a:br>
            <a:r>
              <a:rPr lang="ru-RU" sz="1700" dirty="0" smtClean="0"/>
              <a:t>Замирает звон.</a:t>
            </a:r>
            <a:br>
              <a:rPr lang="ru-RU" sz="1700" dirty="0" smtClean="0"/>
            </a:br>
            <a:r>
              <a:rPr lang="ru-RU" sz="1700" b="1" i="1" dirty="0" smtClean="0"/>
              <a:t> </a:t>
            </a:r>
          </a:p>
          <a:p>
            <a:r>
              <a:rPr lang="ru-RU" sz="1700" b="1" i="1" dirty="0" smtClean="0"/>
              <a:t> </a:t>
            </a:r>
          </a:p>
          <a:p>
            <a:r>
              <a:rPr lang="ru-RU" sz="1700" b="1" i="1" dirty="0" smtClean="0"/>
              <a:t> </a:t>
            </a:r>
          </a:p>
          <a:p>
            <a:r>
              <a:rPr lang="ru-RU" b="1" i="1" dirty="0" smtClean="0"/>
              <a:t> </a:t>
            </a:r>
          </a:p>
          <a:p>
            <a:r>
              <a:rPr lang="ru-RU" b="1" i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ПАСХА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Автор:</a:t>
            </a:r>
            <a:r>
              <a:rPr lang="ru-RU" dirty="0" smtClean="0"/>
              <a:t> Георгий Скрипкин</a:t>
            </a:r>
            <a:endParaRPr lang="ru-RU" dirty="0"/>
          </a:p>
        </p:txBody>
      </p:sp>
      <p:pic>
        <p:nvPicPr>
          <p:cNvPr id="5" name="Содержимое 4" descr="Пасха Господн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200" dirty="0" smtClean="0"/>
              <a:t>"Христос </a:t>
            </a:r>
            <a:r>
              <a:rPr lang="ru-RU" sz="2200" dirty="0" err="1" smtClean="0"/>
              <a:t>воскресе</a:t>
            </a:r>
            <a:r>
              <a:rPr lang="ru-RU" sz="2200" dirty="0" smtClean="0"/>
              <a:t>" и "Воистину </a:t>
            </a:r>
            <a:r>
              <a:rPr lang="ru-RU" sz="2200" dirty="0" err="1" smtClean="0"/>
              <a:t>воскресе</a:t>
            </a:r>
            <a:r>
              <a:rPr lang="ru-RU" sz="2200" dirty="0" smtClean="0"/>
              <a:t>" -</a:t>
            </a:r>
            <a:br>
              <a:rPr lang="ru-RU" sz="2200" dirty="0" smtClean="0"/>
            </a:br>
            <a:r>
              <a:rPr lang="ru-RU" sz="2200" dirty="0" smtClean="0"/>
              <a:t>Слыхал я в детстве странные слова.</a:t>
            </a:r>
            <a:br>
              <a:rPr lang="ru-RU" sz="2200" dirty="0" smtClean="0"/>
            </a:br>
            <a:r>
              <a:rPr lang="ru-RU" sz="2200" dirty="0" smtClean="0"/>
              <a:t>И мне казалось, где-то в поднебесье</a:t>
            </a:r>
            <a:br>
              <a:rPr lang="ru-RU" sz="2200" dirty="0" smtClean="0"/>
            </a:br>
            <a:r>
              <a:rPr lang="ru-RU" sz="2200" dirty="0" smtClean="0"/>
              <a:t>Сияет в нимбе чья-то голова.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А на земле - подкрашенные яйца</a:t>
            </a:r>
            <a:br>
              <a:rPr lang="ru-RU" sz="2200" dirty="0" smtClean="0"/>
            </a:br>
            <a:r>
              <a:rPr lang="ru-RU" sz="2200" dirty="0" smtClean="0"/>
              <a:t>И в каждом доме дразнят куличи.</a:t>
            </a:r>
            <a:br>
              <a:rPr lang="ru-RU" sz="2200" dirty="0" smtClean="0"/>
            </a:br>
            <a:r>
              <a:rPr lang="ru-RU" sz="2200" dirty="0" smtClean="0"/>
              <a:t>Их носят ночью в церковь освящаться</a:t>
            </a:r>
            <a:br>
              <a:rPr lang="ru-RU" sz="2200" dirty="0" smtClean="0"/>
            </a:br>
            <a:r>
              <a:rPr lang="ru-RU" sz="2200" dirty="0" smtClean="0"/>
              <a:t>Под тусклый свет лампады и свечи.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Поток людей зовется Крестным ходом,</a:t>
            </a:r>
            <a:br>
              <a:rPr lang="ru-RU" sz="2200" dirty="0" smtClean="0"/>
            </a:br>
            <a:r>
              <a:rPr lang="ru-RU" sz="2200" dirty="0" smtClean="0"/>
              <a:t>Сверкают счастьем детские глаза.</a:t>
            </a:r>
            <a:br>
              <a:rPr lang="ru-RU" sz="2200" dirty="0" smtClean="0"/>
            </a:br>
            <a:r>
              <a:rPr lang="ru-RU" sz="2200" dirty="0" smtClean="0"/>
              <a:t>Сдаются свечи лучикам восхода,</a:t>
            </a:r>
            <a:br>
              <a:rPr lang="ru-RU" sz="2200" dirty="0" smtClean="0"/>
            </a:br>
            <a:r>
              <a:rPr lang="ru-RU" sz="2200" dirty="0" smtClean="0"/>
              <a:t>Ложатся спать хмельные голоса.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Но хрупок сон, когда приходит Пасха -</a:t>
            </a:r>
            <a:br>
              <a:rPr lang="ru-RU" sz="2200" dirty="0" smtClean="0"/>
            </a:br>
            <a:r>
              <a:rPr lang="ru-RU" sz="2200" dirty="0" smtClean="0"/>
              <a:t>Церковный праздник в зареве цветов.</a:t>
            </a:r>
            <a:br>
              <a:rPr lang="ru-RU" sz="2200" dirty="0" smtClean="0"/>
            </a:br>
            <a:r>
              <a:rPr lang="ru-RU" sz="2200" dirty="0" smtClean="0"/>
              <a:t>Катают яйца дети без опаски,</a:t>
            </a:r>
            <a:br>
              <a:rPr lang="ru-RU" sz="2200" dirty="0" smtClean="0"/>
            </a:br>
            <a:r>
              <a:rPr lang="ru-RU" sz="2200" dirty="0" smtClean="0"/>
              <a:t>Крещеный люд отходит от постов.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"Христос </a:t>
            </a:r>
            <a:r>
              <a:rPr lang="ru-RU" sz="2200" dirty="0" err="1" smtClean="0"/>
              <a:t>воскресе</a:t>
            </a:r>
            <a:r>
              <a:rPr lang="ru-RU" sz="2200" dirty="0" smtClean="0"/>
              <a:t>" и "Воистину </a:t>
            </a:r>
            <a:r>
              <a:rPr lang="ru-RU" sz="2200" dirty="0" err="1" smtClean="0"/>
              <a:t>воскресе</a:t>
            </a:r>
            <a:r>
              <a:rPr lang="ru-RU" sz="2200" dirty="0" smtClean="0"/>
              <a:t>" -</a:t>
            </a:r>
            <a:br>
              <a:rPr lang="ru-RU" sz="2200" dirty="0" smtClean="0"/>
            </a:br>
            <a:r>
              <a:rPr lang="ru-RU" sz="2200" dirty="0" smtClean="0"/>
              <a:t>Слыхал я в детстве странные слова.</a:t>
            </a:r>
            <a:br>
              <a:rPr lang="ru-RU" sz="2200" dirty="0" smtClean="0"/>
            </a:br>
            <a:r>
              <a:rPr lang="ru-RU" sz="2200" dirty="0" smtClean="0"/>
              <a:t>И мне казалось, где-то в поднебесье</a:t>
            </a:r>
            <a:br>
              <a:rPr lang="ru-RU" sz="2200" dirty="0" smtClean="0"/>
            </a:br>
            <a:r>
              <a:rPr lang="ru-RU" sz="2200" dirty="0" smtClean="0"/>
              <a:t>Сияет в нимбе чья-то голова.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b="1" dirty="0" smtClean="0"/>
              <a:t> </a:t>
            </a:r>
            <a:endParaRPr lang="ru-RU" sz="2200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Пасха — Светлое Христово Воскресение.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вход с иерусалим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333" r="833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072074"/>
            <a:ext cx="5492770" cy="1100126"/>
          </a:xfrm>
        </p:spPr>
        <p:txBody>
          <a:bodyPr/>
          <a:lstStyle/>
          <a:p>
            <a:r>
              <a:rPr lang="ru-RU" sz="1600" dirty="0" smtClean="0"/>
              <a:t>Сын Божий пришёл в этот мир, чтобы спасти людей. Он проповедовал Любовь и Царство Небесное, создавал много чудес, исцелял и воскрешал людей. Появлению Христа многие радовались</a:t>
            </a:r>
            <a:r>
              <a:rPr lang="ru-RU" dirty="0" smtClean="0"/>
              <a:t>. Люди встречали Иисуса пальмовыми ветками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800600"/>
            <a:ext cx="5421332" cy="571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иуд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2288" y="612775"/>
            <a:ext cx="5280042" cy="39600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4857760"/>
            <a:ext cx="5492770" cy="131444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Но были и те, которые не верили в его святость. Они старались помешать Иисусу рассказывать о Царстве Бога. Среди вождей того времени было много таких, которые ненавидели Христа и желали от Него избавиться. Иуда, один из учеников Господа, решил передать Христа этим злым людям. Иисуса взяли под стражу. А Иуда за это получил 30 серебряных монет. Таким образом, он выдал своего учителя за деньги.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/>
              <a:t>Иисуса осудили на смертную казнь. Это было страшное событие. Иисуса распяли на кресте на горе Голгофа. Его распяли вместе с двумя разбойниками. Когда он умер, земля вздрогнула, начали распадаться скалы.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Содержимое 4" descr="исус и двое разбойников на крестах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8331" y="1571618"/>
            <a:ext cx="4191021" cy="3143266"/>
          </a:xfrm>
        </p:spPr>
      </p:pic>
      <p:pic>
        <p:nvPicPr>
          <p:cNvPr id="6" name="Содержимое 5" descr="распятие христ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7" y="1500158"/>
            <a:ext cx="4302695" cy="322702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4800600"/>
            <a:ext cx="5278456" cy="1285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воскресение Христ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955" r="495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4929198"/>
            <a:ext cx="5421332" cy="12430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Когда прошла суббота, ночью, на третий день после своих страданий, Господь Иисус Христос ожил, воскрес из мёртвых. В воскресенье утром пришли женщины, но вместо умершего Иисуса увидели Ангела. Он известил о Воскресении Господнем: «Не бойтесь. Я знаю, что вы ищете распятого Иисуса. Но не следует искать Живого среди мёртвых. Он воскрес, как и обещал вам. Идите и расскажите ученикам Иисуса, что Он воскрес из мёртвых и ждёт их».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800600"/>
            <a:ext cx="5421332" cy="2000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вознесение господне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000636"/>
            <a:ext cx="5492770" cy="1171564"/>
          </a:xfrm>
        </p:spPr>
        <p:txBody>
          <a:bodyPr/>
          <a:lstStyle/>
          <a:p>
            <a:pPr algn="just"/>
            <a:r>
              <a:rPr lang="ru-RU" sz="1600" dirty="0" smtClean="0"/>
              <a:t>Радость охватила людей. С тех пор мы празднуем Пасху — праздник Возрождения. Господь победил смерть и показал, что для тех, кто в Него верит и живёт согласно Его заповедям, нет ни смерти, ни ада.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800600"/>
            <a:ext cx="5421332" cy="1285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кулич, пасха и яйц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082" r="708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4857760"/>
            <a:ext cx="5421332" cy="1314440"/>
          </a:xfrm>
        </p:spPr>
        <p:txBody>
          <a:bodyPr/>
          <a:lstStyle/>
          <a:p>
            <a:r>
              <a:rPr lang="ru-RU" sz="1600" dirty="0" smtClean="0"/>
              <a:t>Готовясь к Пасхе, люди раскрашивают и </a:t>
            </a:r>
            <a:r>
              <a:rPr lang="ru-RU" sz="1600" dirty="0" err="1" smtClean="0"/>
              <a:t>росписывают</a:t>
            </a:r>
            <a:r>
              <a:rPr lang="ru-RU" sz="1600" dirty="0" smtClean="0"/>
              <a:t> яйца. </a:t>
            </a:r>
          </a:p>
          <a:p>
            <a:r>
              <a:rPr lang="ru-RU" sz="1600" dirty="0" smtClean="0"/>
              <a:t>А когда мама выпекает пасхальные куличи, во всём доме стоит сладкий аромат ванили, изюма — настоящего праздника!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531</Words>
  <PresentationFormat>Экран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ЧТО ТАКОЕ ПАСХА.  Презентация подготовлена воспитателем ГБОУ СОШ №619 Санкт- Петербурга Побединской Ириной Викторовной.</vt:lpstr>
      <vt:lpstr>Слайд 2</vt:lpstr>
      <vt:lpstr>ПАСХА  Автор: Георгий Скрипкин</vt:lpstr>
      <vt:lpstr>Пасха — Светлое Христово Воскресение.  </vt:lpstr>
      <vt:lpstr>Слайд 5</vt:lpstr>
      <vt:lpstr>Иисуса осудили на смертную казнь. Это было страшное событие. Иисуса распяли на кресте на горе Голгофа. Его распяли вместе с двумя разбойниками. Когда он умер, земля вздрогнула, начали распадаться скалы.  </vt:lpstr>
      <vt:lpstr>Слайд 7</vt:lpstr>
      <vt:lpstr>Слайд 8</vt:lpstr>
      <vt:lpstr>Слайд 9</vt:lpstr>
      <vt:lpstr>Пасхальные яйца- писанки</vt:lpstr>
      <vt:lpstr>Пасхальные яйца- писанки</vt:lpstr>
      <vt:lpstr>Ювелирные яйца</vt:lpstr>
      <vt:lpstr>Пасхальные яйца</vt:lpstr>
      <vt:lpstr>Пасхальные яйца</vt:lpstr>
      <vt:lpstr>Шоколадное яйцо</vt:lpstr>
      <vt:lpstr>В ночь Воскресения Христа происходит праздничное богослужение (Пасхальная Служба Божья). В красивых корзинах к церкви несут разные кушанья — куличи, сыр, творожные пасхи, яйца ( писанки, крашенки) ,  масло, которые символизируют благополучие, В корзину кладут соль — символ мудрости. Торжественная процессия с певчим и священником благословляет людей. </vt:lpstr>
      <vt:lpstr>Вернувшись домой, люди— едят вкусную пищу после Великого поста. На пасхальный завтрак собираются самые близкие родственники. Хозяин подходит к гостям с пожеланиями и словами «Христос воскрес!», а потом целует каждого. Отвечать надо так: «Воистину воскрес!»  </vt:lpstr>
      <vt:lpstr>Пасхальный стих «Говорит сестре зайчонок» Автор: Б. Хрущева </vt:lpstr>
      <vt:lpstr>Существует поверье, что послушным и милым детям подарки в пасху разносит Пасхальный кролик.</vt:lpstr>
      <vt:lpstr>ПАСХАЛЬНЫЙ БЛАГОВЕСТ  Автор: С. Есенин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ПАСХА.</dc:title>
  <cp:lastModifiedBy>Игорь</cp:lastModifiedBy>
  <cp:revision>6</cp:revision>
  <dcterms:modified xsi:type="dcterms:W3CDTF">2013-04-28T07:46:22Z</dcterms:modified>
</cp:coreProperties>
</file>