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32D376-EAEA-49AF-9172-308427F8BDE0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EC08EA-5C36-4DDC-A1E7-8C2969F0E6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Активный отдых по своей сути - развлечение, получение нового опыта или совершенствование уже имеющихся знаний.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Активный семейный отдых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appy-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4286280" cy="21488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APT-Happy-peo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072230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Активные игры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вы учитесь лучше понимать друг друга.</a:t>
            </a:r>
          </a:p>
          <a:p>
            <a:r>
              <a:rPr lang="ru-RU" sz="4000" dirty="0" smtClean="0"/>
              <a:t>Получаете положительные эмоции.</a:t>
            </a:r>
          </a:p>
          <a:p>
            <a:r>
              <a:rPr lang="ru-RU" sz="4000" dirty="0" smtClean="0"/>
              <a:t>Дарите  близким свою заботу.</a:t>
            </a:r>
          </a:p>
          <a:p>
            <a:r>
              <a:rPr lang="ru-RU" sz="4000" dirty="0" smtClean="0"/>
              <a:t>Делаете их счастливыми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Проводя свободное время со своей семьей 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405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</a:t>
            </a:r>
            <a:r>
              <a:rPr lang="ru-RU" sz="7200" dirty="0" smtClean="0">
                <a:solidFill>
                  <a:srgbClr val="FF0000"/>
                </a:solidFill>
              </a:rPr>
              <a:t>за 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внимание</a:t>
            </a:r>
            <a:r>
              <a:rPr lang="ru-RU" sz="7200" dirty="0" smtClean="0"/>
              <a:t>.</a:t>
            </a:r>
            <a:br>
              <a:rPr lang="ru-RU" sz="7200" dirty="0" smtClean="0"/>
            </a:br>
            <a:endParaRPr lang="ru-RU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/>
          <a:lstStyle/>
          <a:p>
            <a:r>
              <a:rPr lang="ru-RU" sz="3600" dirty="0" smtClean="0"/>
              <a:t>Активный отдых дает возможность, с пользой для здоровья и души провести время вместе со своей семьёй.</a:t>
            </a:r>
          </a:p>
          <a:p>
            <a:r>
              <a:rPr lang="ru-RU" sz="3600" dirty="0" smtClean="0"/>
              <a:t>Рассмотрим несколько вариантов активного отдыха с семьей в которой есть дети дошкольного возраста.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500858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Активный отдых с   дошкольниками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357562"/>
            <a:ext cx="6086460" cy="3240079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Пикник — это довольно древнее развлечение, которое было еще во времена Римской империи. Хотя само слово «пикник» возникло несколько позднее. Впервые слово «</a:t>
            </a:r>
            <a:r>
              <a:rPr lang="ru-RU" sz="2400" dirty="0" err="1" smtClean="0">
                <a:solidFill>
                  <a:schemeClr val="tx2">
                    <a:lumMod val="90000"/>
                  </a:schemeClr>
                </a:solidFill>
              </a:rPr>
              <a:t>pique-nique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» встречается в 1692 году, уже как литературное и энциклопедическое. </a:t>
            </a:r>
          </a:p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Пикник — это праздник на свежем воздухе. Он может быть коротким, а может продлиться день или два (выходные, к примеру). Пикник подразумевает прогулку, но аппетит на свежем воздухе разыгрывается так, что если вы не позаботитесь о скатерти-самобранке, то очень скоро станете тосковать по дому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4400552" cy="419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Пикник.</a:t>
            </a:r>
            <a:endParaRPr lang="ru-RU" dirty="0"/>
          </a:p>
        </p:txBody>
      </p:sp>
      <p:pic>
        <p:nvPicPr>
          <p:cNvPr id="4" name="Рисунок 3" descr="picpr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928670"/>
            <a:ext cx="5449851" cy="234217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301148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            Велосипедные прогулки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Прогулки на велосипедах любят дети разных возрастов. Но, вместе с удовольствием, катание на велосипеде приносит максимальную пользу в копилку здоровья детей.</a:t>
            </a:r>
            <a:b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Во время велосипедной прогулки укрепляются мышцы ног и повышается их выносливость, улучшается деятельность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</a:rPr>
              <a:t>сердечно-сосудистой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 и дыхательной систем.</a:t>
            </a:r>
            <a:endParaRPr lang="ru-RU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pic-welcom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357562"/>
            <a:ext cx="5466785" cy="32861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214422"/>
            <a:ext cx="7043742" cy="51435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Отдых на море - это не только приятен, но и очень полезен как взрослым, так и детям.. Плавание укрепляет практически все системы организма. Морская вода обладает полезными солями, микроэлементами и минералами. Морской воздух, содержащий йод, благотворно влияет на многие системы организма. Солнечные лучи восполнят в организме недостаток витамина D. Врачи рекомендуют хотя бы раз в год обязательно отдыхать на море.</a:t>
            </a:r>
          </a:p>
          <a:p>
            <a:r>
              <a:rPr lang="ru-RU" sz="1800" b="1" dirty="0" smtClean="0"/>
              <a:t>Отдых на море с детьми</a:t>
            </a:r>
            <a:r>
              <a:rPr lang="ru-RU" sz="1800" dirty="0" smtClean="0"/>
              <a:t> - это удовольствие, польза для здоровья и улучшение взаимопонимания.</a:t>
            </a:r>
          </a:p>
          <a:p>
            <a:r>
              <a:rPr lang="ru-RU" sz="1800" dirty="0" smtClean="0"/>
              <a:t>Дети мечтают о поездке на море: ласковое солнце, теплая вода, благоприятный климат, интересные экскурсии и масса ярких впечатлений.</a:t>
            </a:r>
          </a:p>
          <a:p>
            <a:r>
              <a:rPr lang="ru-RU" sz="1800" dirty="0" smtClean="0"/>
              <a:t>1 сентября дети в школах пишут сочинения на тему «как я провел лето». А спросите у ребенка сейчас – как он хочет провести лето? И наверняка, он ответит – НА МОРЕ!!!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285776"/>
            <a:ext cx="7772400" cy="1470025"/>
          </a:xfrm>
        </p:spPr>
        <p:txBody>
          <a:bodyPr/>
          <a:lstStyle/>
          <a:p>
            <a:r>
              <a:rPr lang="ru-RU" dirty="0" smtClean="0"/>
              <a:t>Отдых на море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20208" y="6260099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100" dirty="0" err="1">
                <a:solidFill>
                  <a:srgbClr val="FEFAC9"/>
                </a:solidFill>
              </a:rPr>
              <a:t>ени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5989612_family_beach_fu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786742" cy="5286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5900750" cy="9905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Море.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043890" cy="1828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Отдых у воды будет интересен для вас и ваших </a:t>
            </a:r>
            <a:r>
              <a:rPr lang="ru-RU" sz="2000" dirty="0" err="1" smtClean="0">
                <a:solidFill>
                  <a:srgbClr val="FFFF00"/>
                </a:solidFill>
              </a:rPr>
              <a:t>детей.Ищите</a:t>
            </a:r>
            <a:r>
              <a:rPr lang="ru-RU" sz="2000" dirty="0" smtClean="0">
                <a:solidFill>
                  <a:srgbClr val="FFFF00"/>
                </a:solidFill>
              </a:rPr>
              <a:t> такие места для рыбалки, где кроме воды вокруг можно увидеть много других интересных вещей.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Ищите такие места для рыбалки, где кроме воды вокруг можно увидеть много других интересных вещей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686436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Рыбалка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G_27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94000"/>
            <a:ext cx="3929090" cy="39290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829576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Прогулки по лесу с детьми, безусловно, полезны как для их физического развития, так и для расширения кругозора.</a:t>
            </a:r>
          </a:p>
          <a:p>
            <a:r>
              <a:rPr lang="ru-RU" dirty="0" smtClean="0"/>
              <a:t>Прогулки в лесу всей семьей – это всегда хорошее настроение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52400"/>
            <a:ext cx="6400816" cy="9905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Прогулка в лесу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929066"/>
            <a:ext cx="3071834" cy="25003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Дети начинают больше двигаться, получать больше кислорода в легкие и кровь, что прекрасно отражается на настроении и общем самочувствии. Любые игры на свежем воздухе способствуют улучшению кровообращения во все органы и системы человеческого организма.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игры на свежем воздухе способствуют создавать командный дух и надежно объединять всех игроков.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Активные игры на свежем воздухе.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468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Активный семейный отдых</vt:lpstr>
      <vt:lpstr>Активный отдых с   дошкольниками</vt:lpstr>
      <vt:lpstr>Пикник.</vt:lpstr>
      <vt:lpstr>             Велосипедные прогулки  Прогулки на велосипедах любят дети разных возрастов. Но, вместе с удовольствием, катание на велосипеде приносит максимальную пользу в копилку здоровья детей. Во время велосипедной прогулки укрепляются мышцы ног и повышается их выносливость, улучшается деятельность сердечно-сосудистой и дыхательной систем.</vt:lpstr>
      <vt:lpstr>Отдых на море</vt:lpstr>
      <vt:lpstr>Море.</vt:lpstr>
      <vt:lpstr>Рыбалка.</vt:lpstr>
      <vt:lpstr>Прогулка в лесу.</vt:lpstr>
      <vt:lpstr>Активные игры на свежем воздухе.</vt:lpstr>
      <vt:lpstr>Активные игры</vt:lpstr>
      <vt:lpstr> Проводя свободное время со своей семьей </vt:lpstr>
      <vt:lpstr>Спасибо    за  внимание. 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Активный семейный отдых</dc:title>
  <dc:creator>FuckYouBill</dc:creator>
  <cp:lastModifiedBy>FuckYouBill</cp:lastModifiedBy>
  <cp:revision>8</cp:revision>
  <dcterms:created xsi:type="dcterms:W3CDTF">2011-10-27T18:24:21Z</dcterms:created>
  <dcterms:modified xsi:type="dcterms:W3CDTF">2011-10-27T19:42:05Z</dcterms:modified>
</cp:coreProperties>
</file>